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3" r:id="rId5"/>
    <p:sldId id="266" r:id="rId6"/>
    <p:sldId id="273" r:id="rId7"/>
    <p:sldId id="268" r:id="rId8"/>
    <p:sldId id="269" r:id="rId9"/>
    <p:sldId id="270" r:id="rId10"/>
    <p:sldId id="271" r:id="rId11"/>
    <p:sldId id="259" r:id="rId12"/>
    <p:sldId id="260" r:id="rId13"/>
    <p:sldId id="265" r:id="rId14"/>
    <p:sldId id="276" r:id="rId15"/>
    <p:sldId id="261" r:id="rId16"/>
    <p:sldId id="272" r:id="rId17"/>
    <p:sldId id="274" r:id="rId18"/>
    <p:sldId id="275"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50" d="100"/>
          <a:sy n="150" d="100"/>
        </p:scale>
        <p:origin x="708"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63828-B444-268F-DC2E-40A15628D7F3}"/>
              </a:ext>
            </a:extLst>
          </p:cNvPr>
          <p:cNvSpPr/>
          <p:nvPr userDrawn="1"/>
        </p:nvSpPr>
        <p:spPr>
          <a:xfrm>
            <a:off x="0" y="-1"/>
            <a:ext cx="12192000" cy="8971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7">
            <a:extLst>
              <a:ext uri="{FF2B5EF4-FFF2-40B4-BE49-F238E27FC236}">
                <a16:creationId xmlns:a16="http://schemas.microsoft.com/office/drawing/2014/main" id="{7C122129-3694-C286-1EA0-9D56E1ED6E94}"/>
              </a:ext>
            </a:extLst>
          </p:cNvPr>
          <p:cNvSpPr/>
          <p:nvPr userDrawn="1"/>
        </p:nvSpPr>
        <p:spPr>
          <a:xfrm>
            <a:off x="0" y="6498000"/>
            <a:ext cx="12192000" cy="36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chemeClr val="bg1"/>
                </a:solidFill>
              </a:defRPr>
            </a:lvl1pPr>
          </a:lstStyle>
          <a:p>
            <a:fld id="{545D0273-9834-40CA-82D3-656C86E31E39}" type="slidenum">
              <a:rPr lang="en-GB" smtClean="0"/>
              <a:pPr/>
              <a:t>‹N°›</a:t>
            </a:fld>
            <a:endParaRPr lang="en-GB"/>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chemeClr val="bg1"/>
                </a:solidFill>
              </a:defRPr>
            </a:lvl1pPr>
          </a:lstStyle>
          <a:p>
            <a:r>
              <a:rPr lang="it-IT"/>
              <a:t>Calisto_Infinite_Narrative_Design_Document</a:t>
            </a:r>
            <a:endParaRPr lang="en-GB"/>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chemeClr val="bg1"/>
                </a:solidFill>
              </a:defRPr>
            </a:lvl1pPr>
          </a:lstStyle>
          <a:p>
            <a:r>
              <a:rPr lang="en-GB"/>
              <a:t>9/11/2023</a:t>
            </a:r>
          </a:p>
        </p:txBody>
      </p:sp>
    </p:spTree>
    <p:extLst>
      <p:ext uri="{BB962C8B-B14F-4D97-AF65-F5344CB8AC3E}">
        <p14:creationId xmlns:p14="http://schemas.microsoft.com/office/powerpoint/2010/main" val="21761312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en-GB"/>
              <a:t>9/11/2023</a:t>
            </a:r>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en-GB"/>
              <a:t>9/11/2023</a:t>
            </a:r>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en-GB"/>
              <a:t>9/11/2023</a:t>
            </a:r>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GB"/>
              <a:t>9/11/2023</a:t>
            </a:r>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45D0273-9834-40CA-82D3-656C86E31E39}" type="slidenum">
              <a:rPr lang="en-GB" smtClean="0"/>
              <a:pPr/>
              <a:t>‹N°›</a:t>
            </a:fld>
            <a:endParaRPr lang="en-GB"/>
          </a:p>
        </p:txBody>
      </p:sp>
    </p:spTree>
    <p:extLst>
      <p:ext uri="{BB962C8B-B14F-4D97-AF65-F5344CB8AC3E}">
        <p14:creationId xmlns:p14="http://schemas.microsoft.com/office/powerpoint/2010/main" val="37667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22.jpeg"/><Relationship Id="rId10" Type="http://schemas.openxmlformats.org/officeDocument/2006/relationships/image" Target="../media/image59.png"/><Relationship Id="rId4" Type="http://schemas.openxmlformats.org/officeDocument/2006/relationships/image" Target="../media/image54.jpe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numerama.com/tech/240108-conquete-de-lespace-faut-il-construire-des-cites-volantes-sur-venus.html" TargetMode="External"/><Relationship Id="rId4" Type="http://schemas.openxmlformats.org/officeDocument/2006/relationships/hyperlink" Target="https://fr.wikipedia.org/wiki/Colonisation_de_V&#233;nus#:~:text=La%20colonisation%20de%20V&#233;nus%2C%20la,favorable%20&#224;%20la%20pr&#233;sence%20de"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jpeg"/><Relationship Id="rId7" Type="http://schemas.openxmlformats.org/officeDocument/2006/relationships/diagramLayout" Target="../diagrams/layout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1.xml"/><Relationship Id="rId4" Type="http://schemas.openxmlformats.org/officeDocument/2006/relationships/image" Target="../media/image15.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21.png"/><Relationship Id="rId12"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jpeg"/><Relationship Id="rId10" Type="http://schemas.openxmlformats.org/officeDocument/2006/relationships/image" Target="../media/image49.png"/><Relationship Id="rId4" Type="http://schemas.openxmlformats.org/officeDocument/2006/relationships/image" Target="../media/image44.jpe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8D92-7D02-851D-8644-2B11EE833B96}"/>
              </a:ext>
            </a:extLst>
          </p:cNvPr>
          <p:cNvSpPr>
            <a:spLocks noGrp="1"/>
          </p:cNvSpPr>
          <p:nvPr>
            <p:ph type="ctrTitle"/>
          </p:nvPr>
        </p:nvSpPr>
        <p:spPr/>
        <p:txBody>
          <a:bodyPr anchor="ctr"/>
          <a:lstStyle/>
          <a:p>
            <a:r>
              <a:rPr lang="fr-FR" dirty="0"/>
              <a:t>The Calisto </a:t>
            </a:r>
            <a:r>
              <a:rPr lang="fr-FR" dirty="0" err="1"/>
              <a:t>Infinite</a:t>
            </a:r>
            <a:endParaRPr lang="en-GB" dirty="0"/>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p:txBody>
          <a:bodyPr/>
          <a:lstStyle/>
          <a:p>
            <a:r>
              <a:rPr lang="en-GB" dirty="0"/>
              <a:t>Narrative Design Document</a:t>
            </a:r>
          </a:p>
        </p:txBody>
      </p:sp>
      <p:sp>
        <p:nvSpPr>
          <p:cNvPr id="4" name="Date Placeholder 3">
            <a:extLst>
              <a:ext uri="{FF2B5EF4-FFF2-40B4-BE49-F238E27FC236}">
                <a16:creationId xmlns:a16="http://schemas.microsoft.com/office/drawing/2014/main" id="{F039BDF5-A4DB-27DC-95B0-C4A222DF309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57BCEC6-65DD-B34F-C5DE-EB75A4CBB537}"/>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8984196-254B-20C5-DFAB-98C16DCE5F7F}"/>
              </a:ext>
            </a:extLst>
          </p:cNvPr>
          <p:cNvSpPr>
            <a:spLocks noGrp="1"/>
          </p:cNvSpPr>
          <p:nvPr>
            <p:ph type="sldNum" sz="quarter" idx="12"/>
          </p:nvPr>
        </p:nvSpPr>
        <p:spPr/>
        <p:txBody>
          <a:bodyPr/>
          <a:lstStyle/>
          <a:p>
            <a:fld id="{545D0273-9834-40CA-82D3-656C86E31E39}" type="slidenum">
              <a:rPr lang="en-GB" smtClean="0"/>
              <a:t>1</a:t>
            </a:fld>
            <a:endParaRPr lang="en-GB"/>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Worker</a:t>
            </a:r>
            <a:endParaRPr lang="fr-FR" dirty="0"/>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10</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8303787" cy="2031325"/>
          </a:xfrm>
          <a:prstGeom prst="rect">
            <a:avLst/>
          </a:prstGeom>
          <a:noFill/>
        </p:spPr>
        <p:txBody>
          <a:bodyPr wrap="square" rtlCol="0">
            <a:spAutoFit/>
          </a:bodyPr>
          <a:lstStyle/>
          <a:p>
            <a:r>
              <a:rPr lang="fr-FR" dirty="0" err="1"/>
              <a:t>Exploited</a:t>
            </a:r>
            <a:r>
              <a:rPr lang="fr-FR" dirty="0"/>
              <a:t>, has to work for the manager. </a:t>
            </a:r>
            <a:r>
              <a:rPr lang="fr-FR" dirty="0" err="1"/>
              <a:t>Sometimes</a:t>
            </a:r>
            <a:r>
              <a:rPr lang="fr-FR" dirty="0"/>
              <a:t> </a:t>
            </a:r>
            <a:r>
              <a:rPr lang="fr-FR" dirty="0" err="1"/>
              <a:t>try</a:t>
            </a:r>
            <a:r>
              <a:rPr lang="fr-FR" dirty="0"/>
              <a:t> to </a:t>
            </a:r>
            <a:r>
              <a:rPr lang="fr-FR" dirty="0" err="1"/>
              <a:t>revolt</a:t>
            </a:r>
            <a:r>
              <a:rPr lang="fr-FR" dirty="0"/>
              <a:t> but are </a:t>
            </a:r>
            <a:r>
              <a:rPr lang="fr-FR" dirty="0" err="1"/>
              <a:t>stopped</a:t>
            </a:r>
            <a:r>
              <a:rPr lang="fr-FR" dirty="0"/>
              <a:t> by the managers.</a:t>
            </a:r>
          </a:p>
          <a:p>
            <a:r>
              <a:rPr lang="fr-FR" dirty="0"/>
              <a:t>Has the </a:t>
            </a:r>
            <a:r>
              <a:rPr lang="fr-FR" sz="1800" dirty="0" err="1"/>
              <a:t>lowest</a:t>
            </a:r>
            <a:r>
              <a:rPr lang="fr-FR" sz="1800" dirty="0"/>
              <a:t> life </a:t>
            </a:r>
            <a:r>
              <a:rPr lang="fr-FR" sz="1800" dirty="0" err="1"/>
              <a:t>expectancy</a:t>
            </a:r>
            <a:r>
              <a:rPr lang="fr-FR" sz="1800" dirty="0"/>
              <a:t> and </a:t>
            </a:r>
            <a:r>
              <a:rPr lang="fr-FR" sz="1800" dirty="0" err="1"/>
              <a:t>regulars</a:t>
            </a:r>
            <a:r>
              <a:rPr lang="fr-FR" sz="1800" dirty="0"/>
              <a:t> accidents.</a:t>
            </a:r>
          </a:p>
          <a:p>
            <a:r>
              <a:rPr lang="fr-FR" dirty="0"/>
              <a:t>Can </a:t>
            </a:r>
            <a:r>
              <a:rPr lang="fr-FR" dirty="0" err="1"/>
              <a:t>never</a:t>
            </a:r>
            <a:r>
              <a:rPr lang="fr-FR" dirty="0"/>
              <a:t> go to other floor </a:t>
            </a:r>
            <a:r>
              <a:rPr lang="fr-FR" dirty="0" err="1"/>
              <a:t>except</a:t>
            </a:r>
            <a:r>
              <a:rPr lang="fr-FR" dirty="0"/>
              <a:t> when they are </a:t>
            </a:r>
            <a:r>
              <a:rPr lang="fr-FR" dirty="0" err="1"/>
              <a:t>chosen</a:t>
            </a:r>
            <a:r>
              <a:rPr lang="fr-FR" dirty="0"/>
              <a:t> to make </a:t>
            </a:r>
            <a:r>
              <a:rPr lang="fr-FR" dirty="0" err="1"/>
              <a:t>experience</a:t>
            </a:r>
            <a:r>
              <a:rPr lang="fr-FR" dirty="0"/>
              <a:t> for the </a:t>
            </a:r>
            <a:r>
              <a:rPr lang="fr-FR" dirty="0" err="1"/>
              <a:t>scientist</a:t>
            </a:r>
            <a:r>
              <a:rPr lang="fr-FR" dirty="0"/>
              <a:t>.</a:t>
            </a:r>
          </a:p>
          <a:p>
            <a:r>
              <a:rPr lang="fr-FR" dirty="0"/>
              <a:t>Have no access to powers or weapon.</a:t>
            </a:r>
          </a:p>
          <a:p>
            <a:r>
              <a:rPr lang="en-US" dirty="0"/>
              <a:t>have a despised local culture.</a:t>
            </a:r>
            <a:endParaRPr lang="fr-FR" dirty="0"/>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538" y="1092328"/>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t>Live at the </a:t>
            </a:r>
            <a:r>
              <a:rPr lang="fr-FR" sz="1500" dirty="0" err="1"/>
              <a:t>lowest</a:t>
            </a:r>
            <a:r>
              <a:rPr lang="fr-FR" sz="1500" dirty="0"/>
              <a:t> level of the station with the </a:t>
            </a:r>
            <a:r>
              <a:rPr lang="fr-FR" sz="1500" dirty="0" err="1"/>
              <a:t>poorest</a:t>
            </a:r>
            <a:r>
              <a:rPr lang="fr-FR" sz="1500" dirty="0"/>
              <a:t> living conditions, </a:t>
            </a:r>
            <a:r>
              <a:rPr lang="fr-FR" sz="1500" dirty="0" err="1"/>
              <a:t>highest</a:t>
            </a:r>
            <a:r>
              <a:rPr lang="fr-FR" sz="1500" dirty="0"/>
              <a:t> </a:t>
            </a:r>
            <a:r>
              <a:rPr lang="fr-FR" sz="1500" dirty="0" err="1"/>
              <a:t>temperature</a:t>
            </a:r>
            <a:r>
              <a:rPr lang="fr-FR" sz="1500" dirty="0"/>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3"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7"/>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8">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9"/>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0"/>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1"/>
          <a:stretch>
            <a:fillRect/>
          </a:stretch>
        </p:blipFill>
        <p:spPr>
          <a:xfrm>
            <a:off x="9575177" y="3083808"/>
            <a:ext cx="2168900" cy="1194242"/>
          </a:xfrm>
          <a:prstGeom prst="rect">
            <a:avLst/>
          </a:prstGeom>
          <a:ln>
            <a:solidFill>
              <a:schemeClr val="tx1"/>
            </a:solidFill>
          </a:ln>
        </p:spPr>
      </p:pic>
    </p:spTree>
    <p:extLst>
      <p:ext uri="{BB962C8B-B14F-4D97-AF65-F5344CB8AC3E}">
        <p14:creationId xmlns:p14="http://schemas.microsoft.com/office/powerpoint/2010/main" val="40106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Main character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r>
              <a:rPr lang="en-GB" sz="2000" dirty="0"/>
              <a:t>Name: </a:t>
            </a:r>
            <a:r>
              <a:rPr lang="en-GB" sz="1800" dirty="0"/>
              <a:t>Wikus Lee</a:t>
            </a:r>
          </a:p>
          <a:p>
            <a:r>
              <a:rPr lang="en-GB" sz="2000" dirty="0"/>
              <a:t> Age: </a:t>
            </a:r>
            <a:r>
              <a:rPr lang="en-GB" sz="1800" dirty="0"/>
              <a:t>34</a:t>
            </a:r>
          </a:p>
          <a:p>
            <a:r>
              <a:rPr lang="en-GB" sz="2000" dirty="0"/>
              <a:t>Gender: </a:t>
            </a:r>
            <a:r>
              <a:rPr lang="en-GB" sz="1800" dirty="0"/>
              <a:t>M</a:t>
            </a:r>
          </a:p>
          <a:p>
            <a:r>
              <a:rPr lang="en-GB" sz="2000" dirty="0"/>
              <a:t>Goal: </a:t>
            </a:r>
            <a:r>
              <a:rPr lang="en-GB" sz="1800" dirty="0"/>
              <a:t>Making contracts</a:t>
            </a:r>
          </a:p>
          <a:p>
            <a:r>
              <a:rPr lang="en-GB" sz="2000" dirty="0"/>
              <a:t>Conflicts</a:t>
            </a:r>
            <a:r>
              <a:rPr lang="en-GB" sz="1800" dirty="0"/>
              <a:t>: Face danger but never consequences</a:t>
            </a:r>
          </a:p>
          <a:p>
            <a:r>
              <a:rPr lang="en-GB" sz="2000" dirty="0"/>
              <a:t>Key life events: </a:t>
            </a:r>
            <a:r>
              <a:rPr lang="en-GB" sz="1800" dirty="0"/>
              <a:t>has been abandoned</a:t>
            </a:r>
          </a:p>
          <a:p>
            <a:r>
              <a:rPr lang="en-GB" sz="2000" dirty="0"/>
              <a:t>Fears: </a:t>
            </a:r>
            <a:r>
              <a:rPr lang="en-GB" sz="1800" dirty="0"/>
              <a:t>Losing its humanity</a:t>
            </a:r>
          </a:p>
          <a:p>
            <a:r>
              <a:rPr lang="en-GB" sz="2000" dirty="0"/>
              <a:t>What they value most: </a:t>
            </a:r>
            <a:r>
              <a:rPr lang="en-GB" sz="1800" dirty="0"/>
              <a:t>Honest work</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11</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Tree>
    <p:extLst>
      <p:ext uri="{BB962C8B-B14F-4D97-AF65-F5344CB8AC3E}">
        <p14:creationId xmlns:p14="http://schemas.microsoft.com/office/powerpoint/2010/main" val="7257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Characters to </a:t>
            </a:r>
            <a:r>
              <a:rPr lang="fr-FR" dirty="0" err="1"/>
              <a:t>rescue</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t>Name: </a:t>
            </a:r>
            <a:r>
              <a:rPr lang="en-GB" sz="1800" dirty="0"/>
              <a:t>Andrew Bradman </a:t>
            </a:r>
          </a:p>
          <a:p>
            <a:r>
              <a:rPr lang="en-GB" sz="2000" dirty="0"/>
              <a:t> Age: </a:t>
            </a:r>
            <a:r>
              <a:rPr lang="en-GB" sz="1800" dirty="0"/>
              <a:t>42</a:t>
            </a:r>
          </a:p>
          <a:p>
            <a:r>
              <a:rPr lang="en-GB" sz="2000" dirty="0"/>
              <a:t>Gender: </a:t>
            </a:r>
            <a:r>
              <a:rPr lang="en-GB" sz="1800" dirty="0"/>
              <a:t>M</a:t>
            </a:r>
          </a:p>
          <a:p>
            <a:r>
              <a:rPr lang="en-GB" sz="2000" dirty="0"/>
              <a:t>Relationship to key characters: </a:t>
            </a:r>
            <a:r>
              <a:rPr lang="en-GB" sz="1800" dirty="0"/>
              <a:t>Beware, want to use him</a:t>
            </a:r>
          </a:p>
          <a:p>
            <a:r>
              <a:rPr lang="en-GB" sz="2000" dirty="0"/>
              <a:t>Goal: </a:t>
            </a:r>
            <a:r>
              <a:rPr lang="en-GB" sz="1800" dirty="0"/>
              <a:t>Colonise Venus</a:t>
            </a:r>
          </a:p>
          <a:p>
            <a:r>
              <a:rPr lang="en-GB" sz="2000" dirty="0"/>
              <a:t>Family: </a:t>
            </a:r>
            <a:r>
              <a:rPr lang="en-GB" sz="1800" dirty="0"/>
              <a:t>Wealthy from diamonds extractions on Neptune atmosphere</a:t>
            </a:r>
            <a:endParaRPr lang="en-GB" sz="2000" dirty="0"/>
          </a:p>
          <a:p>
            <a:r>
              <a:rPr lang="en-GB" sz="2000" dirty="0"/>
              <a:t>Education: </a:t>
            </a:r>
            <a:r>
              <a:rPr lang="en-GB" sz="1800" dirty="0"/>
              <a:t>Biggest economic/business school</a:t>
            </a:r>
          </a:p>
          <a:p>
            <a:r>
              <a:rPr lang="en-GB" sz="2000" dirty="0"/>
              <a:t>Physical description: </a:t>
            </a:r>
            <a:r>
              <a:rPr lang="en-GB" sz="1800" dirty="0"/>
              <a:t>Elon Musk</a:t>
            </a:r>
            <a:endParaRPr lang="en-GB" sz="2000" dirty="0"/>
          </a:p>
          <a:p>
            <a:r>
              <a:rPr lang="en-GB" sz="2000" dirty="0"/>
              <a:t>Fears: </a:t>
            </a:r>
            <a:r>
              <a:rPr lang="en-GB" sz="1800" dirty="0"/>
              <a:t>Losing power</a:t>
            </a:r>
          </a:p>
          <a:p>
            <a:r>
              <a:rPr lang="en-GB" sz="2000" dirty="0"/>
              <a:t>What they value most: </a:t>
            </a:r>
            <a:r>
              <a:rPr lang="en-GB" sz="1800" dirty="0"/>
              <a:t>What he call “potential” in humans</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12</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Tree>
    <p:extLst>
      <p:ext uri="{BB962C8B-B14F-4D97-AF65-F5344CB8AC3E}">
        <p14:creationId xmlns:p14="http://schemas.microsoft.com/office/powerpoint/2010/main" val="168364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scientist</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505318" cy="5202178"/>
          </a:xfrm>
        </p:spPr>
        <p:txBody>
          <a:bodyPr anchor="ctr">
            <a:normAutofit/>
          </a:bodyPr>
          <a:lstStyle/>
          <a:p>
            <a:r>
              <a:rPr lang="en-GB" sz="2000" dirty="0"/>
              <a:t>Name: </a:t>
            </a:r>
            <a:r>
              <a:rPr lang="en-GB" sz="1800" dirty="0" err="1"/>
              <a:t>Sunev</a:t>
            </a:r>
            <a:endParaRPr lang="en-GB" sz="1800" dirty="0"/>
          </a:p>
          <a:p>
            <a:r>
              <a:rPr lang="en-GB" sz="2000" dirty="0"/>
              <a:t> Age: </a:t>
            </a:r>
            <a:r>
              <a:rPr lang="en-GB" sz="1800" dirty="0"/>
              <a:t>105</a:t>
            </a:r>
          </a:p>
          <a:p>
            <a:r>
              <a:rPr lang="en-GB" sz="2000" dirty="0"/>
              <a:t>Caste: </a:t>
            </a:r>
            <a:r>
              <a:rPr lang="en-GB" sz="1800" dirty="0"/>
              <a:t>Scientists</a:t>
            </a:r>
          </a:p>
          <a:p>
            <a:r>
              <a:rPr lang="en-GB" sz="2000" dirty="0"/>
              <a:t>Goal: F</a:t>
            </a:r>
            <a:r>
              <a:rPr lang="en-GB" sz="1800" dirty="0"/>
              <a:t>reeing workers</a:t>
            </a:r>
          </a:p>
          <a:p>
            <a:r>
              <a:rPr lang="en-GB" sz="2000" dirty="0"/>
              <a:t>Family: </a:t>
            </a:r>
            <a:r>
              <a:rPr lang="en-GB" sz="1800" dirty="0"/>
              <a:t>Wealthy among scientists</a:t>
            </a:r>
          </a:p>
          <a:p>
            <a:r>
              <a:rPr lang="en-GB" sz="2000" dirty="0"/>
              <a:t>Education: </a:t>
            </a:r>
            <a:r>
              <a:rPr lang="en-GB" sz="1800" dirty="0"/>
              <a:t>Very </a:t>
            </a:r>
            <a:r>
              <a:rPr lang="en-GB" sz="1800" dirty="0" err="1"/>
              <a:t>developped</a:t>
            </a:r>
            <a:endParaRPr lang="en-GB" sz="1800" dirty="0"/>
          </a:p>
          <a:p>
            <a:r>
              <a:rPr lang="en-GB" sz="2000" dirty="0"/>
              <a:t>Physical description: </a:t>
            </a:r>
            <a:r>
              <a:rPr lang="en-GB" sz="1800" dirty="0"/>
              <a:t>“Classical” alien creature with technological suit</a:t>
            </a:r>
          </a:p>
          <a:p>
            <a:r>
              <a:rPr lang="en-GB" sz="2000" dirty="0"/>
              <a:t>Key life events: </a:t>
            </a:r>
            <a:r>
              <a:rPr lang="en-GB" sz="1800" dirty="0"/>
              <a:t>Was been in worker caste and adopt at a young age due to his skills</a:t>
            </a:r>
          </a:p>
          <a:p>
            <a:r>
              <a:rPr lang="en-GB" sz="2000" dirty="0"/>
              <a:t>Fears: </a:t>
            </a:r>
            <a:r>
              <a:rPr lang="en-GB" sz="1800" dirty="0"/>
              <a:t>Get arrest for developing powers for workers caste</a:t>
            </a:r>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13</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Tree>
    <p:extLst>
      <p:ext uri="{BB962C8B-B14F-4D97-AF65-F5344CB8AC3E}">
        <p14:creationId xmlns:p14="http://schemas.microsoft.com/office/powerpoint/2010/main" val="101202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Worker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345868" cy="5202178"/>
          </a:xfrm>
        </p:spPr>
        <p:txBody>
          <a:bodyPr anchor="ctr">
            <a:normAutofit/>
          </a:bodyPr>
          <a:lstStyle/>
          <a:p>
            <a:r>
              <a:rPr lang="en-GB" sz="2000" dirty="0"/>
              <a:t>Name: </a:t>
            </a:r>
            <a:r>
              <a:rPr lang="en-GB" sz="1800" dirty="0" err="1"/>
              <a:t>Otsillac</a:t>
            </a:r>
            <a:endParaRPr lang="en-GB" sz="1800" dirty="0"/>
          </a:p>
          <a:p>
            <a:r>
              <a:rPr lang="en-GB" sz="2000" dirty="0"/>
              <a:t>Age: </a:t>
            </a:r>
            <a:r>
              <a:rPr lang="en-GB" sz="1800" dirty="0"/>
              <a:t>26</a:t>
            </a:r>
          </a:p>
          <a:p>
            <a:r>
              <a:rPr lang="en-GB" sz="2000" dirty="0"/>
              <a:t>Goal: </a:t>
            </a:r>
            <a:r>
              <a:rPr lang="en-GB" sz="1800" dirty="0"/>
              <a:t>Supporting his family and find a way to escape The Depths</a:t>
            </a:r>
          </a:p>
          <a:p>
            <a:r>
              <a:rPr lang="en-GB" sz="2000" dirty="0"/>
              <a:t>Family: </a:t>
            </a:r>
            <a:r>
              <a:rPr lang="en-GB" sz="1800" dirty="0"/>
              <a:t>Large</a:t>
            </a:r>
          </a:p>
          <a:p>
            <a:r>
              <a:rPr lang="en-GB" sz="2000" dirty="0"/>
              <a:t>Education: </a:t>
            </a:r>
            <a:r>
              <a:rPr lang="en-GB" sz="1800" dirty="0"/>
              <a:t>None</a:t>
            </a:r>
          </a:p>
          <a:p>
            <a:r>
              <a:rPr lang="en-GB" sz="2000" dirty="0"/>
              <a:t>Physical description: </a:t>
            </a:r>
            <a:r>
              <a:rPr lang="en-GB" sz="1800" dirty="0"/>
              <a:t>“Classical” alien creature</a:t>
            </a:r>
            <a:endParaRPr lang="en-GB" sz="2000" dirty="0"/>
          </a:p>
          <a:p>
            <a:r>
              <a:rPr lang="en-GB" sz="2000" dirty="0"/>
              <a:t>Key life events: </a:t>
            </a:r>
            <a:r>
              <a:rPr lang="en-GB" sz="1800" dirty="0"/>
              <a:t>Has build many tools from waste when he was working in landfill but was reprimand by soldiers</a:t>
            </a:r>
          </a:p>
          <a:p>
            <a:r>
              <a:rPr lang="en-GB" sz="2000" dirty="0"/>
              <a:t>Fears: </a:t>
            </a:r>
            <a:r>
              <a:rPr lang="en-US" sz="1800" dirty="0"/>
              <a:t>That his family does not survive well</a:t>
            </a:r>
            <a:endParaRPr lang="en-GB" sz="20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14</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Tree>
    <p:extLst>
      <p:ext uri="{BB962C8B-B14F-4D97-AF65-F5344CB8AC3E}">
        <p14:creationId xmlns:p14="http://schemas.microsoft.com/office/powerpoint/2010/main" val="58296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Minions</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buNone/>
            </a:pPr>
            <a:r>
              <a:rPr lang="fr-FR" sz="1800" b="1" dirty="0"/>
              <a:t>Mutants </a:t>
            </a:r>
            <a:r>
              <a:rPr lang="fr-FR" sz="1600" b="1" dirty="0"/>
              <a:t>(Human)</a:t>
            </a:r>
          </a:p>
          <a:p>
            <a:r>
              <a:rPr lang="fr-FR" sz="1400" dirty="0"/>
              <a:t>Human with aliens physical aspect</a:t>
            </a:r>
          </a:p>
          <a:p>
            <a:r>
              <a:rPr lang="fr-FR" sz="1400" dirty="0"/>
              <a:t>Agressive, no real </a:t>
            </a:r>
            <a:r>
              <a:rPr lang="fr-FR" sz="1400" dirty="0" err="1"/>
              <a:t>personality</a:t>
            </a:r>
            <a:r>
              <a:rPr lang="fr-FR" sz="1400" dirty="0"/>
              <a:t>. </a:t>
            </a:r>
            <a:r>
              <a:rPr lang="fr-FR" sz="1400" dirty="0" err="1"/>
              <a:t>Scary</a:t>
            </a:r>
            <a:endParaRPr lang="fr-FR" sz="1400" dirty="0"/>
          </a:p>
          <a:p>
            <a:r>
              <a:rPr lang="fr-FR" sz="1400" dirty="0"/>
              <a:t>Difformation that can be used to attack but can also be a </a:t>
            </a:r>
            <a:r>
              <a:rPr lang="fr-FR" sz="1400" dirty="0" err="1"/>
              <a:t>weakness</a:t>
            </a:r>
            <a:endParaRPr lang="en-GB" sz="14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15</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6"/>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Geccon</a:t>
            </a:r>
            <a:r>
              <a:rPr lang="fr-FR" sz="1800" b="1" dirty="0"/>
              <a:t> </a:t>
            </a:r>
            <a:r>
              <a:rPr lang="fr-FR" sz="1600" b="1" dirty="0"/>
              <a:t>(Alien </a:t>
            </a:r>
            <a:r>
              <a:rPr lang="fr-FR" sz="1600" b="1" dirty="0" err="1"/>
              <a:t>soldiers</a:t>
            </a:r>
            <a:r>
              <a:rPr lang="fr-FR" sz="1600" b="1" dirty="0"/>
              <a:t>)</a:t>
            </a:r>
            <a:endParaRPr lang="fr-FR" sz="1800" b="1" dirty="0"/>
          </a:p>
          <a:p>
            <a:r>
              <a:rPr lang="fr-FR" sz="1400" dirty="0"/>
              <a:t>Alien with </a:t>
            </a:r>
            <a:r>
              <a:rPr lang="fr-FR" sz="1400" dirty="0" err="1"/>
              <a:t>weapons</a:t>
            </a:r>
            <a:endParaRPr lang="fr-FR" sz="1400" dirty="0"/>
          </a:p>
          <a:p>
            <a:r>
              <a:rPr lang="fr-FR" sz="1400" dirty="0"/>
              <a:t>Agressive, </a:t>
            </a:r>
            <a:r>
              <a:rPr lang="fr-FR" sz="1400" dirty="0" err="1"/>
              <a:t>threatening</a:t>
            </a:r>
            <a:endParaRPr lang="fr-FR" sz="1400" dirty="0"/>
          </a:p>
          <a:p>
            <a:r>
              <a:rPr lang="fr-FR" sz="1400" dirty="0"/>
              <a:t>Some </a:t>
            </a:r>
            <a:r>
              <a:rPr lang="fr-FR" sz="1400" dirty="0" err="1"/>
              <a:t>weaknesses</a:t>
            </a:r>
            <a:r>
              <a:rPr lang="fr-FR" sz="1400" dirty="0"/>
              <a:t> on their </a:t>
            </a:r>
            <a:r>
              <a:rPr lang="fr-FR" sz="1400" dirty="0" err="1"/>
              <a:t>armors</a:t>
            </a:r>
            <a:endParaRPr lang="fr-FR" sz="1400" dirty="0"/>
          </a:p>
          <a:p>
            <a:r>
              <a:rPr lang="fr-FR" sz="1400" dirty="0"/>
              <a:t>Fight with more actions than horror</a:t>
            </a:r>
            <a:endParaRPr lang="en-GB" sz="1400" dirty="0"/>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8128481"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Zegnaks</a:t>
            </a:r>
            <a:r>
              <a:rPr lang="fr-FR" sz="1600" b="1" dirty="0"/>
              <a:t> (Aliens with powers)</a:t>
            </a:r>
          </a:p>
          <a:p>
            <a:r>
              <a:rPr lang="fr-FR" sz="1400" dirty="0"/>
              <a:t>Alien with </a:t>
            </a:r>
            <a:r>
              <a:rPr lang="fr-FR" sz="1400" dirty="0" err="1"/>
              <a:t>upgraded</a:t>
            </a:r>
            <a:r>
              <a:rPr lang="fr-FR" sz="1400" dirty="0"/>
              <a:t> powers</a:t>
            </a:r>
          </a:p>
          <a:p>
            <a:r>
              <a:rPr lang="fr-FR" sz="1400" dirty="0"/>
              <a:t>Agressive, </a:t>
            </a:r>
            <a:r>
              <a:rPr lang="fr-FR" sz="1400" dirty="0" err="1"/>
              <a:t>scary</a:t>
            </a:r>
            <a:endParaRPr lang="fr-FR" sz="1400" dirty="0"/>
          </a:p>
          <a:p>
            <a:r>
              <a:rPr lang="fr-FR" sz="1400" dirty="0"/>
              <a:t>Some </a:t>
            </a:r>
            <a:r>
              <a:rPr lang="fr-FR" sz="1400" dirty="0" err="1"/>
              <a:t>weakness</a:t>
            </a:r>
            <a:r>
              <a:rPr lang="fr-FR" sz="1400" dirty="0"/>
              <a:t> that can be revealed with powers</a:t>
            </a:r>
            <a:endParaRPr lang="en-GB" sz="1400" dirty="0"/>
          </a:p>
        </p:txBody>
      </p:sp>
    </p:spTree>
    <p:extLst>
      <p:ext uri="{BB962C8B-B14F-4D97-AF65-F5344CB8AC3E}">
        <p14:creationId xmlns:p14="http://schemas.microsoft.com/office/powerpoint/2010/main" val="392023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Story </a:t>
            </a:r>
            <a:r>
              <a:rPr lang="fr-FR" dirty="0" err="1"/>
              <a:t>Steps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46892" y="926123"/>
            <a:ext cx="11001445" cy="5537200"/>
          </a:xfrm>
        </p:spPr>
        <p:txBody>
          <a:bodyPr anchor="ctr">
            <a:normAutofit lnSpcReduction="10000"/>
          </a:bodyPr>
          <a:lstStyle/>
          <a:p>
            <a:r>
              <a:rPr lang="fr-FR" sz="1400" b="0" i="0" dirty="0">
                <a:effectLst/>
                <a:latin typeface="Palatino Linotype (Body)"/>
              </a:rPr>
              <a:t>Landing: </a:t>
            </a:r>
          </a:p>
          <a:p>
            <a:pPr marL="0" indent="0">
              <a:buNone/>
            </a:pPr>
            <a:r>
              <a:rPr lang="fr-FR" sz="1200" b="0" i="0" dirty="0" err="1">
                <a:effectLst/>
                <a:latin typeface="Palatino Linotype (Body)"/>
              </a:rPr>
              <a:t>Discovering</a:t>
            </a:r>
            <a:r>
              <a:rPr lang="fr-FR" sz="1200" b="0" i="0" dirty="0">
                <a:effectLst/>
                <a:latin typeface="Palatino Linotype (Body)"/>
              </a:rPr>
              <a:t> Prime City, mutants, </a:t>
            </a:r>
            <a:r>
              <a:rPr lang="fr-FR" sz="1200" dirty="0">
                <a:latin typeface="Palatino Linotype (Body)"/>
              </a:rPr>
              <a:t>first power and </a:t>
            </a:r>
            <a:r>
              <a:rPr lang="fr-FR" sz="1200" dirty="0" err="1">
                <a:latin typeface="Palatino Linotype (Body)"/>
              </a:rPr>
              <a:t>weapons</a:t>
            </a:r>
            <a:endParaRPr lang="fr-FR" sz="1200" dirty="0">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Office:</a:t>
            </a:r>
          </a:p>
          <a:p>
            <a:pPr marL="0" indent="0">
              <a:buNone/>
            </a:pPr>
            <a:r>
              <a:rPr lang="fr-FR" sz="1200" b="0" i="0" dirty="0" err="1">
                <a:effectLst/>
                <a:latin typeface="Palatino Linotype (Body)"/>
              </a:rPr>
              <a:t>Discovering</a:t>
            </a:r>
            <a:r>
              <a:rPr lang="fr-FR" sz="1200" b="0" i="0" dirty="0">
                <a:effectLst/>
                <a:latin typeface="Palatino Linotype (Body)"/>
              </a:rPr>
              <a:t> alien </a:t>
            </a:r>
            <a:r>
              <a:rPr lang="fr-FR" sz="1200" b="0" i="0" dirty="0" err="1">
                <a:effectLst/>
                <a:latin typeface="Palatino Linotype (Body)"/>
              </a:rPr>
              <a:t>soldiers</a:t>
            </a:r>
            <a:r>
              <a:rPr lang="fr-FR" sz="1200" b="0" i="0" dirty="0">
                <a:effectLst/>
                <a:latin typeface="Palatino Linotype (Body)"/>
              </a:rPr>
              <a:t> and that </a:t>
            </a:r>
            <a:r>
              <a:rPr lang="fr-FR" sz="1200" b="0" i="0" dirty="0" err="1">
                <a:effectLst/>
                <a:latin typeface="Palatino Linotype (Body)"/>
              </a:rPr>
              <a:t>Columburgh</a:t>
            </a:r>
            <a:r>
              <a:rPr lang="fr-FR" sz="1200" b="0" i="0" dirty="0">
                <a:effectLst/>
                <a:latin typeface="Palatino Linotype (Body)"/>
              </a:rPr>
              <a:t> is split in </a:t>
            </a:r>
            <a:r>
              <a:rPr lang="fr-FR" sz="1200" b="0" i="0" dirty="0" err="1">
                <a:effectLst/>
                <a:latin typeface="Palatino Linotype (Body)"/>
              </a:rPr>
              <a:t>different</a:t>
            </a:r>
            <a:r>
              <a:rPr lang="fr-FR" sz="1200" b="0" i="0" dirty="0">
                <a:effectLst/>
                <a:latin typeface="Palatino Linotype (Body)"/>
              </a:rPr>
              <a:t> parts. </a:t>
            </a:r>
            <a:r>
              <a:rPr lang="fr-FR" sz="1200" b="0" i="0" dirty="0" err="1">
                <a:effectLst/>
                <a:latin typeface="Palatino Linotype (Body)"/>
              </a:rPr>
              <a:t>Finding</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is Andrew </a:t>
            </a:r>
            <a:r>
              <a:rPr lang="fr-FR" sz="1200" b="0" i="0" dirty="0" err="1">
                <a:effectLst/>
                <a:latin typeface="Palatino Linotype (Body)"/>
              </a:rPr>
              <a:t>Bratman</a:t>
            </a:r>
            <a:r>
              <a:rPr lang="fr-FR" sz="1200" b="0" i="0" dirty="0">
                <a:effectLst/>
                <a:latin typeface="Palatino Linotype (Body)"/>
              </a:rPr>
              <a:t>, he leads the player to the </a:t>
            </a:r>
            <a:r>
              <a:rPr lang="fr-FR" sz="1200" b="0" i="0" dirty="0" err="1">
                <a:effectLst/>
                <a:latin typeface="Palatino Linotype (Body)"/>
              </a:rPr>
              <a:t>laboratory</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a:t>
            </a:r>
            <a:r>
              <a:rPr lang="fr-FR" sz="1400" b="0" i="0" dirty="0" err="1">
                <a:effectLst/>
                <a:latin typeface="Palatino Linotype (Body)"/>
              </a:rPr>
              <a:t>Lab</a:t>
            </a:r>
            <a:r>
              <a:rPr lang="fr-FR" sz="1400" b="0" i="0" dirty="0">
                <a:effectLst/>
                <a:latin typeface="Palatino Linotype (Body)"/>
              </a:rPr>
              <a:t>:</a:t>
            </a:r>
          </a:p>
          <a:p>
            <a:pPr marL="0" indent="0">
              <a:buNone/>
            </a:pPr>
            <a:r>
              <a:rPr lang="fr-FR" sz="1200" b="0" i="0" dirty="0" err="1">
                <a:effectLst/>
                <a:latin typeface="Palatino Linotype (Body)"/>
              </a:rPr>
              <a:t>Discovering</a:t>
            </a:r>
            <a:r>
              <a:rPr lang="fr-FR" sz="1200" b="0" i="0" dirty="0">
                <a:effectLst/>
                <a:latin typeface="Palatino Linotype (Body)"/>
              </a:rPr>
              <a:t> how powers are made, player is sent to The </a:t>
            </a:r>
            <a:r>
              <a:rPr lang="fr-FR" sz="1200" b="0" i="0" dirty="0" err="1">
                <a:effectLst/>
                <a:latin typeface="Palatino Linotype (Body)"/>
              </a:rPr>
              <a:t>Depths</a:t>
            </a:r>
            <a:r>
              <a:rPr lang="fr-FR" sz="1200" b="0" i="0" dirty="0">
                <a:effectLst/>
                <a:latin typeface="Palatino Linotype (Body)"/>
              </a:rPr>
              <a:t> by aliens </a:t>
            </a:r>
            <a:r>
              <a:rPr lang="fr-FR" sz="1200" b="0" i="0" dirty="0" err="1">
                <a:effectLst/>
                <a:latin typeface="Palatino Linotype (Body)"/>
              </a:rPr>
              <a:t>scientist</a:t>
            </a:r>
            <a:r>
              <a:rPr lang="fr-FR" sz="1200" b="0" i="0" dirty="0">
                <a:effectLst/>
                <a:latin typeface="Palatino Linotype (Body)"/>
              </a:rPr>
              <a:t> and is </a:t>
            </a:r>
            <a:r>
              <a:rPr lang="fr-FR" sz="1200" b="0" i="0" dirty="0" err="1">
                <a:effectLst/>
                <a:latin typeface="Palatino Linotype (Body)"/>
              </a:rPr>
              <a:t>separated</a:t>
            </a:r>
            <a:r>
              <a:rPr lang="fr-FR" sz="1200" b="0" i="0" dirty="0">
                <a:effectLst/>
                <a:latin typeface="Palatino Linotype (Body)"/>
              </a:rPr>
              <a:t> to Andrew </a:t>
            </a:r>
            <a:r>
              <a:rPr lang="fr-FR" sz="1200" b="0" i="0" dirty="0" err="1">
                <a:effectLst/>
                <a:latin typeface="Palatino Linotype (Body)"/>
              </a:rPr>
              <a:t>Bratman</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Underground:</a:t>
            </a:r>
          </a:p>
          <a:p>
            <a:pPr marL="0" indent="0">
              <a:buNone/>
            </a:pPr>
            <a:r>
              <a:rPr lang="fr-FR" sz="1200" b="0" i="0" dirty="0" err="1">
                <a:effectLst/>
                <a:latin typeface="Palatino Linotype (Body)"/>
              </a:rPr>
              <a:t>Discovering</a:t>
            </a:r>
            <a:r>
              <a:rPr lang="fr-FR" sz="1200" b="0" i="0" dirty="0">
                <a:effectLst/>
                <a:latin typeface="Palatino Linotype (Body)"/>
              </a:rPr>
              <a:t> the exploitation that make Prime City so </a:t>
            </a:r>
            <a:r>
              <a:rPr lang="fr-FR" sz="1200" b="0" i="0" dirty="0" err="1">
                <a:effectLst/>
                <a:latin typeface="Palatino Linotype (Body)"/>
              </a:rPr>
              <a:t>rich</a:t>
            </a:r>
            <a:r>
              <a:rPr lang="fr-FR" sz="1200" b="0" i="0" dirty="0">
                <a:effectLst/>
                <a:latin typeface="Palatino Linotype (Body)"/>
              </a:rPr>
              <a:t> and that alien </a:t>
            </a:r>
            <a:r>
              <a:rPr lang="fr-FR" sz="1200" b="0" i="0" dirty="0" err="1">
                <a:effectLst/>
                <a:latin typeface="Palatino Linotype (Body)"/>
              </a:rPr>
              <a:t>workers</a:t>
            </a:r>
            <a:r>
              <a:rPr lang="fr-FR" sz="1200" b="0" i="0" dirty="0">
                <a:effectLst/>
                <a:latin typeface="Palatino Linotype (Body)"/>
              </a:rPr>
              <a:t> has </a:t>
            </a:r>
            <a:r>
              <a:rPr lang="fr-FR" sz="1200" b="0" i="0" dirty="0" err="1">
                <a:effectLst/>
                <a:latin typeface="Palatino Linotype (Body)"/>
              </a:rPr>
              <a:t>now</a:t>
            </a:r>
            <a:r>
              <a:rPr lang="fr-FR" sz="1200" b="0" i="0" dirty="0">
                <a:effectLst/>
                <a:latin typeface="Palatino Linotype (Body)"/>
              </a:rPr>
              <a:t> access to powers and </a:t>
            </a:r>
            <a:r>
              <a:rPr lang="fr-FR" sz="1200" b="0" i="0" dirty="0" err="1">
                <a:effectLst/>
                <a:latin typeface="Palatino Linotype (Body)"/>
              </a:rPr>
              <a:t>develop</a:t>
            </a:r>
            <a:r>
              <a:rPr lang="fr-FR" sz="1200" b="0" i="0" dirty="0">
                <a:effectLst/>
                <a:latin typeface="Palatino Linotype (Body)"/>
              </a:rPr>
              <a:t> mutations</a:t>
            </a:r>
          </a:p>
          <a:p>
            <a:pPr marL="0" indent="0">
              <a:buNone/>
            </a:pPr>
            <a:endParaRPr lang="fr-FR" sz="800" b="0" i="0" dirty="0">
              <a:effectLst/>
              <a:latin typeface="Palatino Linotype (Body)"/>
            </a:endParaRPr>
          </a:p>
          <a:p>
            <a:r>
              <a:rPr lang="fr-FR" sz="1400" b="0" i="0" dirty="0" err="1">
                <a:effectLst/>
                <a:latin typeface="Palatino Linotype (Body)"/>
              </a:rPr>
              <a:t>Crusher</a:t>
            </a:r>
            <a:r>
              <a:rPr lang="fr-FR" sz="1400" b="0" i="0" dirty="0">
                <a:effectLst/>
                <a:latin typeface="Palatino Linotype (Body)"/>
              </a:rPr>
              <a:t>:</a:t>
            </a:r>
          </a:p>
          <a:p>
            <a:pPr marL="0" indent="0">
              <a:buNone/>
            </a:pPr>
            <a:r>
              <a:rPr lang="fr-FR" sz="1200" b="0" i="0" dirty="0" err="1">
                <a:effectLst/>
                <a:latin typeface="Palatino Linotype (Body)"/>
              </a:rPr>
              <a:t>Finding</a:t>
            </a:r>
            <a:r>
              <a:rPr lang="fr-FR" sz="1200" b="0" i="0" dirty="0">
                <a:effectLst/>
                <a:latin typeface="Palatino Linotype (Body)"/>
              </a:rPr>
              <a:t> a way to get out of The </a:t>
            </a:r>
            <a:r>
              <a:rPr lang="fr-FR" sz="1200" b="0" i="0" dirty="0" err="1">
                <a:effectLst/>
                <a:latin typeface="Palatino Linotype (Body)"/>
              </a:rPr>
              <a:t>Depths</a:t>
            </a:r>
            <a:r>
              <a:rPr lang="fr-FR" sz="1200" b="0" i="0" dirty="0">
                <a:effectLst/>
                <a:latin typeface="Palatino Linotype (Body)"/>
              </a:rPr>
              <a:t> by </a:t>
            </a:r>
            <a:r>
              <a:rPr lang="fr-FR" sz="1200" b="0" i="0" dirty="0" err="1">
                <a:effectLst/>
                <a:latin typeface="Palatino Linotype (Body)"/>
              </a:rPr>
              <a:t>going</a:t>
            </a:r>
            <a:r>
              <a:rPr lang="fr-FR" sz="1200" b="0" i="0" dirty="0">
                <a:effectLst/>
                <a:latin typeface="Palatino Linotype (Body)"/>
              </a:rPr>
              <a:t> through a </a:t>
            </a:r>
            <a:r>
              <a:rPr lang="fr-FR" sz="1200" b="0" i="0" dirty="0" err="1">
                <a:effectLst/>
                <a:latin typeface="Palatino Linotype (Body)"/>
              </a:rPr>
              <a:t>crusher</a:t>
            </a:r>
            <a:r>
              <a:rPr lang="fr-FR" sz="1200" b="0" i="0" dirty="0">
                <a:effectLst/>
                <a:latin typeface="Palatino Linotype (Body)"/>
              </a:rPr>
              <a:t> to access an </a:t>
            </a:r>
            <a:r>
              <a:rPr lang="fr-FR" sz="1200" b="0" i="0" dirty="0" err="1">
                <a:effectLst/>
                <a:latin typeface="Palatino Linotype (Body)"/>
              </a:rPr>
              <a:t>elevator</a:t>
            </a:r>
            <a:endParaRPr lang="fr-FR" sz="1200" b="0" i="0" dirty="0">
              <a:effectLst/>
              <a:latin typeface="Palatino Linotype (Body)"/>
            </a:endParaRPr>
          </a:p>
          <a:p>
            <a:pPr marL="0" indent="0">
              <a:buNone/>
            </a:pPr>
            <a:endParaRPr lang="fr-FR" sz="800" b="0" i="0" dirty="0">
              <a:effectLst/>
              <a:latin typeface="Palatino Linotype (Body)"/>
            </a:endParaRPr>
          </a:p>
          <a:p>
            <a:r>
              <a:rPr lang="fr-FR" sz="1400" dirty="0">
                <a:latin typeface="Palatino Linotype (Body)"/>
              </a:rPr>
              <a:t>Back in </a:t>
            </a:r>
            <a:r>
              <a:rPr lang="fr-FR" sz="1400" dirty="0" err="1">
                <a:latin typeface="Palatino Linotype (Body)"/>
              </a:rPr>
              <a:t>town</a:t>
            </a:r>
            <a:r>
              <a:rPr lang="fr-FR" sz="1400" b="0" i="0" dirty="0">
                <a:effectLst/>
                <a:latin typeface="Palatino Linotype (Body)"/>
              </a:rPr>
              <a:t>:</a:t>
            </a:r>
          </a:p>
          <a:p>
            <a:pPr marL="0" indent="0">
              <a:buNone/>
            </a:pPr>
            <a:r>
              <a:rPr lang="fr-FR" sz="1200" b="0" i="0" dirty="0" err="1">
                <a:effectLst/>
                <a:latin typeface="Palatino Linotype (Body)"/>
              </a:rPr>
              <a:t>Getting</a:t>
            </a:r>
            <a:r>
              <a:rPr lang="fr-FR" sz="1200" b="0" i="0" dirty="0">
                <a:effectLst/>
                <a:latin typeface="Palatino Linotype (Body)"/>
              </a:rPr>
              <a:t> back in Prime City, aliens </a:t>
            </a:r>
            <a:r>
              <a:rPr lang="fr-FR" sz="1200" b="0" i="0" dirty="0" err="1">
                <a:effectLst/>
                <a:latin typeface="Palatino Linotype (Body)"/>
              </a:rPr>
              <a:t>workers</a:t>
            </a:r>
            <a:r>
              <a:rPr lang="fr-FR" sz="1200" b="0" i="0" dirty="0">
                <a:effectLst/>
                <a:latin typeface="Palatino Linotype (Body)"/>
              </a:rPr>
              <a:t> and </a:t>
            </a:r>
            <a:r>
              <a:rPr lang="fr-FR" sz="1200" b="0" i="0" dirty="0" err="1">
                <a:effectLst/>
                <a:latin typeface="Palatino Linotype (Body)"/>
              </a:rPr>
              <a:t>soldiers</a:t>
            </a:r>
            <a:r>
              <a:rPr lang="fr-FR" sz="1200" b="0" i="0" dirty="0">
                <a:effectLst/>
                <a:latin typeface="Palatino Linotype (Body)"/>
              </a:rPr>
              <a:t> are in the city </a:t>
            </a:r>
            <a:r>
              <a:rPr lang="fr-FR" sz="1200" b="0" i="0" dirty="0" err="1">
                <a:effectLst/>
                <a:latin typeface="Palatino Linotype (Body)"/>
              </a:rPr>
              <a:t>plunged</a:t>
            </a:r>
            <a:r>
              <a:rPr lang="fr-FR" sz="1200" b="0" i="0" dirty="0">
                <a:effectLst/>
                <a:latin typeface="Palatino Linotype (Body)"/>
              </a:rPr>
              <a:t> </a:t>
            </a:r>
            <a:r>
              <a:rPr lang="fr-FR" sz="1200" b="0" i="0" dirty="0" err="1">
                <a:effectLst/>
                <a:latin typeface="Palatino Linotype (Body)"/>
              </a:rPr>
              <a:t>into</a:t>
            </a:r>
            <a:r>
              <a:rPr lang="fr-FR" sz="1200" b="0" i="0" dirty="0">
                <a:effectLst/>
                <a:latin typeface="Palatino Linotype (Body)"/>
              </a:rPr>
              <a:t> chaos</a:t>
            </a:r>
          </a:p>
          <a:p>
            <a:pPr marL="0" indent="0">
              <a:buNone/>
            </a:pPr>
            <a:endParaRPr lang="fr-FR" sz="800" b="0" i="0" dirty="0">
              <a:effectLst/>
              <a:latin typeface="Palatino Linotype (Body)"/>
            </a:endParaRPr>
          </a:p>
          <a:p>
            <a:r>
              <a:rPr lang="fr-FR" sz="1400" dirty="0">
                <a:latin typeface="Palatino Linotype (Body)"/>
              </a:rPr>
              <a:t>Final</a:t>
            </a:r>
            <a:r>
              <a:rPr lang="fr-FR" sz="1400" b="0" i="0" dirty="0">
                <a:effectLst/>
                <a:latin typeface="Palatino Linotype (Body)"/>
              </a:rPr>
              <a:t>:</a:t>
            </a:r>
          </a:p>
          <a:p>
            <a:pPr marL="0" indent="0">
              <a:buNone/>
            </a:pPr>
            <a:r>
              <a:rPr lang="fr-FR" sz="1200" b="0" i="0" dirty="0">
                <a:effectLst/>
                <a:latin typeface="Palatino Linotype (Body)"/>
              </a:rPr>
              <a:t>Last boss fight in a </a:t>
            </a:r>
            <a:r>
              <a:rPr lang="fr-FR" sz="1200" b="0" i="0" dirty="0" err="1">
                <a:effectLst/>
                <a:latin typeface="Palatino Linotype (Body)"/>
              </a:rPr>
              <a:t>theater</a:t>
            </a:r>
            <a:r>
              <a:rPr lang="fr-FR" sz="1200" b="0" i="0" dirty="0">
                <a:effectLst/>
                <a:latin typeface="Palatino Linotype (Body)"/>
              </a:rPr>
              <a:t>, combine every powers and enemies type.</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16</a:t>
            </a:fld>
            <a:endParaRPr lang="en-GB" dirty="0"/>
          </a:p>
        </p:txBody>
      </p:sp>
    </p:spTree>
    <p:extLst>
      <p:ext uri="{BB962C8B-B14F-4D97-AF65-F5344CB8AC3E}">
        <p14:creationId xmlns:p14="http://schemas.microsoft.com/office/powerpoint/2010/main" val="3428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2257344"/>
            <a:ext cx="11964837" cy="2000433"/>
          </a:xfrm>
        </p:spPr>
        <p:txBody>
          <a:bodyPr anchor="ctr">
            <a:normAutofit/>
          </a:bodyPr>
          <a:lstStyle/>
          <a:p>
            <a:pPr>
              <a:spcBef>
                <a:spcPts val="0"/>
              </a:spcBef>
            </a:pPr>
            <a:r>
              <a:rPr lang="fr-FR" sz="1400" b="0" i="0" dirty="0">
                <a:effectLst/>
                <a:latin typeface="Palatino Linotype (Body)"/>
              </a:rPr>
              <a:t>Landing</a:t>
            </a:r>
            <a:endParaRPr lang="en-GB" sz="1400" b="0" i="0" dirty="0">
              <a:effectLst/>
              <a:latin typeface="Palatino Linotype (Body)"/>
            </a:endParaRPr>
          </a:p>
          <a:p>
            <a:pPr marL="0" indent="0">
              <a:buNone/>
            </a:pPr>
            <a:r>
              <a:rPr lang="en-GB" sz="1200" b="0" i="1" dirty="0">
                <a:solidFill>
                  <a:srgbClr val="00B050"/>
                </a:solidFill>
                <a:effectLst/>
                <a:latin typeface="Palatino Linotype (Body)"/>
              </a:rPr>
              <a:t>Wikus Lee </a:t>
            </a:r>
            <a:r>
              <a:rPr lang="fr-FR" sz="1200" b="0" i="0" dirty="0">
                <a:effectLst/>
                <a:latin typeface="Palatino Linotype (Body)"/>
              </a:rPr>
              <a:t>land on </a:t>
            </a:r>
            <a:r>
              <a:rPr lang="fr-FR" sz="1200" b="0" i="1" dirty="0" err="1">
                <a:solidFill>
                  <a:srgbClr val="0070C0"/>
                </a:solidFill>
                <a:effectLst/>
                <a:latin typeface="Palatino Linotype (Body)"/>
              </a:rPr>
              <a:t>Columburgh</a:t>
            </a:r>
            <a:r>
              <a:rPr lang="fr-FR" sz="1200" b="0" i="0" dirty="0">
                <a:effectLst/>
                <a:latin typeface="Palatino Linotype (Body)"/>
              </a:rPr>
              <a:t> and start to explore to find </a:t>
            </a:r>
            <a:r>
              <a:rPr lang="fr-FR" sz="1200" b="0" i="1" dirty="0">
                <a:solidFill>
                  <a:srgbClr val="00B050"/>
                </a:solidFill>
                <a:effectLst/>
                <a:latin typeface="Palatino Linotype (Body)"/>
              </a:rPr>
              <a:t>Andrew </a:t>
            </a:r>
            <a:r>
              <a:rPr lang="fr-FR" sz="1200" b="0" i="1" dirty="0" err="1">
                <a:solidFill>
                  <a:srgbClr val="00B050"/>
                </a:solidFill>
                <a:effectLst/>
                <a:latin typeface="Palatino Linotype (Body)"/>
              </a:rPr>
              <a:t>Bradman</a:t>
            </a:r>
            <a:r>
              <a:rPr lang="fr-FR" sz="1200" b="0" i="0" dirty="0">
                <a:effectLst/>
                <a:latin typeface="Palatino Linotype (Body)"/>
              </a:rPr>
              <a:t>. The city </a:t>
            </a:r>
            <a:r>
              <a:rPr lang="fr-FR" sz="1200" b="0" i="0" dirty="0" err="1">
                <a:effectLst/>
                <a:latin typeface="Palatino Linotype (Body)"/>
              </a:rPr>
              <a:t>seems</a:t>
            </a:r>
            <a:r>
              <a:rPr lang="fr-FR" sz="1200" b="0" i="0" dirty="0">
                <a:effectLst/>
                <a:latin typeface="Palatino Linotype (Body)"/>
              </a:rPr>
              <a:t> </a:t>
            </a:r>
            <a:r>
              <a:rPr lang="fr-FR" sz="1200" b="0" i="0" dirty="0" err="1">
                <a:effectLst/>
                <a:latin typeface="Palatino Linotype (Body)"/>
              </a:rPr>
              <a:t>empty</a:t>
            </a:r>
            <a:r>
              <a:rPr lang="fr-FR" sz="1200" b="0" i="0" dirty="0">
                <a:effectLst/>
                <a:latin typeface="Palatino Linotype (Body)"/>
              </a:rPr>
              <a:t> </a:t>
            </a:r>
            <a:r>
              <a:rPr lang="fr-FR" sz="1200" b="0" i="0" dirty="0" err="1">
                <a:effectLst/>
                <a:latin typeface="Palatino Linotype (Body)"/>
              </a:rPr>
              <a:t>until</a:t>
            </a:r>
            <a:r>
              <a:rPr lang="fr-FR" sz="1200" b="0" i="0" dirty="0">
                <a:effectLst/>
                <a:latin typeface="Palatino Linotype (Body)"/>
              </a:rPr>
              <a:t> he find </a:t>
            </a:r>
            <a:r>
              <a:rPr lang="fr-FR" sz="1200" b="0" i="0" dirty="0" err="1">
                <a:effectLst/>
                <a:latin typeface="Palatino Linotype (Body)"/>
              </a:rPr>
              <a:t>humans</a:t>
            </a:r>
            <a:r>
              <a:rPr lang="fr-FR" sz="1200" b="0" i="0" dirty="0">
                <a:effectLst/>
                <a:latin typeface="Palatino Linotype (Body)"/>
              </a:rPr>
              <a:t> with alien mutations. </a:t>
            </a:r>
            <a:r>
              <a:rPr lang="fr-FR" sz="1200" b="0" i="0" dirty="0" err="1">
                <a:effectLst/>
                <a:latin typeface="Palatino Linotype (Body)"/>
              </a:rPr>
              <a:t>That’s</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he </a:t>
            </a:r>
            <a:r>
              <a:rPr lang="fr-FR" sz="1200" b="0" i="0" dirty="0" err="1">
                <a:effectLst/>
                <a:latin typeface="Palatino Linotype (Body)"/>
              </a:rPr>
              <a:t>realise</a:t>
            </a:r>
            <a:r>
              <a:rPr lang="fr-FR" sz="1200" b="0" i="0" dirty="0">
                <a:effectLst/>
                <a:latin typeface="Palatino Linotype (Body)"/>
              </a:rPr>
              <a:t> the city is lock down and the </a:t>
            </a:r>
            <a:r>
              <a:rPr lang="fr-FR" sz="1200" b="0" i="0" dirty="0" err="1">
                <a:effectLst/>
                <a:latin typeface="Palatino Linotype (Body)"/>
              </a:rPr>
              <a:t>number</a:t>
            </a:r>
            <a:r>
              <a:rPr lang="fr-FR" sz="1200" b="0" i="0" dirty="0">
                <a:effectLst/>
                <a:latin typeface="Palatino Linotype (Body)"/>
              </a:rPr>
              <a:t> of </a:t>
            </a:r>
            <a:r>
              <a:rPr lang="fr-FR" sz="1200" b="0" i="1" dirty="0">
                <a:solidFill>
                  <a:srgbClr val="FFFF00"/>
                </a:solidFill>
                <a:effectLst/>
                <a:latin typeface="Palatino Linotype (Body)"/>
              </a:rPr>
              <a:t>mutants</a:t>
            </a:r>
            <a:r>
              <a:rPr lang="fr-FR" sz="1200" b="0" i="0" dirty="0">
                <a:effectLst/>
                <a:latin typeface="Palatino Linotype (Body)"/>
              </a:rPr>
              <a:t> is </a:t>
            </a:r>
            <a:r>
              <a:rPr lang="fr-FR" sz="1200" b="0" i="0" dirty="0" err="1">
                <a:effectLst/>
                <a:latin typeface="Palatino Linotype (Body)"/>
              </a:rPr>
              <a:t>increasing</a:t>
            </a:r>
            <a:r>
              <a:rPr lang="fr-FR" sz="1200" b="0" i="0" dirty="0">
                <a:effectLst/>
                <a:latin typeface="Palatino Linotype (Body)"/>
              </a:rPr>
              <a:t>. </a:t>
            </a:r>
            <a:r>
              <a:rPr lang="en-US" sz="1200" b="0" i="0" dirty="0">
                <a:effectLst/>
                <a:latin typeface="Palatino Linotype (Body)"/>
              </a:rPr>
              <a:t>He seems to be protected from infections by his suit.</a:t>
            </a:r>
            <a:endParaRPr lang="fr-FR" sz="1200" b="0" i="0" dirty="0">
              <a:effectLst/>
              <a:latin typeface="Palatino Linotype (Body)"/>
            </a:endParaRPr>
          </a:p>
          <a:p>
            <a:pPr marL="0" indent="0">
              <a:buNone/>
            </a:pPr>
            <a:r>
              <a:rPr lang="fr-FR" sz="1200" b="0" i="1" dirty="0" err="1">
                <a:solidFill>
                  <a:srgbClr val="00B050"/>
                </a:solidFill>
                <a:effectLst/>
                <a:latin typeface="Palatino Linotype (Body)"/>
              </a:rPr>
              <a:t>Wikus</a:t>
            </a:r>
            <a:r>
              <a:rPr lang="fr-FR" sz="1200" b="0" i="0" dirty="0">
                <a:effectLst/>
                <a:latin typeface="Palatino Linotype (Body)"/>
              </a:rPr>
              <a:t> also find that </a:t>
            </a:r>
            <a:r>
              <a:rPr lang="fr-FR" sz="1200" b="0" i="0" dirty="0" err="1">
                <a:effectLst/>
                <a:latin typeface="Palatino Linotype (Body)"/>
              </a:rPr>
              <a:t>venusian</a:t>
            </a:r>
            <a:r>
              <a:rPr lang="fr-FR" sz="1200" b="0" i="0" dirty="0">
                <a:effectLst/>
                <a:latin typeface="Palatino Linotype (Body)"/>
              </a:rPr>
              <a:t> can use powers for entertainment and </a:t>
            </a:r>
            <a:r>
              <a:rPr lang="fr-FR" sz="1200" b="0" i="0" dirty="0" err="1">
                <a:effectLst/>
                <a:latin typeface="Palatino Linotype (Body)"/>
              </a:rPr>
              <a:t>decide</a:t>
            </a:r>
            <a:r>
              <a:rPr lang="fr-FR" sz="1200" b="0" i="0" dirty="0">
                <a:effectLst/>
                <a:latin typeface="Palatino Linotype (Body)"/>
              </a:rPr>
              <a:t> to use them to fight by </a:t>
            </a:r>
            <a:r>
              <a:rPr lang="fr-FR" sz="1200" b="0" i="0" dirty="0" err="1">
                <a:effectLst/>
                <a:latin typeface="Palatino Linotype (Body)"/>
              </a:rPr>
              <a:t>combining</a:t>
            </a:r>
            <a:r>
              <a:rPr lang="fr-FR" sz="1200" b="0" i="0" dirty="0">
                <a:effectLst/>
                <a:latin typeface="Palatino Linotype (Body)"/>
              </a:rPr>
              <a:t> the powers with the </a:t>
            </a:r>
            <a:r>
              <a:rPr lang="fr-FR" sz="1200" b="0" i="0" dirty="0" err="1">
                <a:effectLst/>
                <a:latin typeface="Palatino Linotype (Body)"/>
              </a:rPr>
              <a:t>telekinetic</a:t>
            </a:r>
            <a:r>
              <a:rPr lang="fr-FR" sz="1200" b="0" i="0" dirty="0">
                <a:effectLst/>
                <a:latin typeface="Palatino Linotype (Body)"/>
              </a:rPr>
              <a:t> </a:t>
            </a:r>
            <a:r>
              <a:rPr lang="fr-FR" sz="1200" b="0" i="0" dirty="0" err="1">
                <a:effectLst/>
                <a:latin typeface="Palatino Linotype (Body)"/>
              </a:rPr>
              <a:t>properties</a:t>
            </a:r>
            <a:r>
              <a:rPr lang="fr-FR" sz="1200" b="0" i="0" dirty="0">
                <a:effectLst/>
                <a:latin typeface="Palatino Linotype (Body)"/>
              </a:rPr>
              <a:t> of his suit.</a:t>
            </a:r>
          </a:p>
          <a:p>
            <a:pPr marL="0" indent="0">
              <a:buNone/>
            </a:pPr>
            <a:r>
              <a:rPr lang="fr-FR" sz="1200" b="0" i="0" dirty="0">
                <a:effectLst/>
                <a:latin typeface="Palatino Linotype (Body)"/>
              </a:rPr>
              <a:t>He </a:t>
            </a:r>
            <a:r>
              <a:rPr lang="fr-FR" sz="1200" dirty="0" err="1">
                <a:latin typeface="Palatino Linotype (Body)"/>
              </a:rPr>
              <a:t>try</a:t>
            </a:r>
            <a:r>
              <a:rPr lang="fr-FR" sz="1200" dirty="0">
                <a:latin typeface="Palatino Linotype (Body)"/>
              </a:rPr>
              <a:t> to find a </a:t>
            </a:r>
            <a:r>
              <a:rPr lang="fr-FR" sz="1200" dirty="0" err="1">
                <a:latin typeface="Palatino Linotype (Body)"/>
              </a:rPr>
              <a:t>shelter</a:t>
            </a:r>
            <a:r>
              <a:rPr lang="fr-FR" sz="1200" dirty="0">
                <a:latin typeface="Palatino Linotype (Body)"/>
              </a:rPr>
              <a:t> to learn more and go to a casino by using rails that are </a:t>
            </a:r>
            <a:r>
              <a:rPr lang="fr-FR" sz="1200" dirty="0" err="1">
                <a:latin typeface="Palatino Linotype (Body)"/>
              </a:rPr>
              <a:t>normally</a:t>
            </a:r>
            <a:r>
              <a:rPr lang="fr-FR" sz="1200" dirty="0">
                <a:latin typeface="Palatino Linotype (Body)"/>
              </a:rPr>
              <a:t> used to transport packages or entertainment. Once in a </a:t>
            </a:r>
            <a:r>
              <a:rPr lang="fr-FR" sz="1200" dirty="0" err="1">
                <a:latin typeface="Palatino Linotype (Body)"/>
              </a:rPr>
              <a:t>safe</a:t>
            </a:r>
            <a:r>
              <a:rPr lang="fr-FR" sz="1200" dirty="0">
                <a:latin typeface="Palatino Linotype (Body)"/>
              </a:rPr>
              <a:t> area he find a dead </a:t>
            </a:r>
            <a:r>
              <a:rPr lang="fr-FR" sz="1200" i="1" dirty="0" err="1">
                <a:solidFill>
                  <a:srgbClr val="FFFF00"/>
                </a:solidFill>
                <a:latin typeface="Palatino Linotype (Body)"/>
              </a:rPr>
              <a:t>Geccon</a:t>
            </a:r>
            <a:r>
              <a:rPr lang="fr-FR" sz="1200" i="1" dirty="0">
                <a:latin typeface="Palatino Linotype (Body)"/>
              </a:rPr>
              <a:t> </a:t>
            </a:r>
            <a:r>
              <a:rPr lang="fr-FR" sz="1200" dirty="0">
                <a:latin typeface="Palatino Linotype (Body)"/>
              </a:rPr>
              <a:t>with a </a:t>
            </a:r>
            <a:r>
              <a:rPr lang="fr-FR" sz="1200" dirty="0" err="1">
                <a:latin typeface="Palatino Linotype (Body)"/>
              </a:rPr>
              <a:t>holographic</a:t>
            </a:r>
            <a:r>
              <a:rPr lang="fr-FR" sz="1200" dirty="0">
                <a:latin typeface="Palatino Linotype (Body)"/>
              </a:rPr>
              <a:t> </a:t>
            </a:r>
            <a:r>
              <a:rPr lang="fr-FR" sz="1200" dirty="0" err="1">
                <a:latin typeface="Palatino Linotype (Body)"/>
              </a:rPr>
              <a:t>wanted</a:t>
            </a:r>
            <a:r>
              <a:rPr lang="fr-FR" sz="1200" dirty="0">
                <a:latin typeface="Palatino Linotype (Body)"/>
              </a:rPr>
              <a:t> notice for </a:t>
            </a:r>
            <a:r>
              <a:rPr lang="fr-FR" sz="1200" i="1" dirty="0">
                <a:solidFill>
                  <a:srgbClr val="00B050"/>
                </a:solidFill>
                <a:latin typeface="Palatino Linotype (Body)"/>
              </a:rPr>
              <a:t>Andrew</a:t>
            </a:r>
            <a:r>
              <a:rPr lang="fr-FR" sz="1200" dirty="0">
                <a:latin typeface="Palatino Linotype (Body)"/>
              </a:rPr>
              <a:t> and get a </a:t>
            </a:r>
            <a:r>
              <a:rPr lang="fr-FR" sz="1200" dirty="0" err="1">
                <a:latin typeface="Palatino Linotype (Body)"/>
              </a:rPr>
              <a:t>pass</a:t>
            </a:r>
            <a:r>
              <a:rPr lang="fr-FR" sz="1200" dirty="0">
                <a:latin typeface="Palatino Linotype (Body)"/>
              </a:rPr>
              <a:t> to go on a </a:t>
            </a:r>
            <a:r>
              <a:rPr lang="fr-FR" sz="1200" dirty="0" err="1">
                <a:latin typeface="Palatino Linotype (Body)"/>
              </a:rPr>
              <a:t>lower</a:t>
            </a:r>
            <a:r>
              <a:rPr lang="fr-FR" sz="1200" dirty="0">
                <a:latin typeface="Palatino Linotype (Body)"/>
              </a:rPr>
              <a:t> floor </a:t>
            </a:r>
            <a:r>
              <a:rPr lang="fr-FR" sz="1200" dirty="0" err="1">
                <a:latin typeface="Palatino Linotype (Body)"/>
              </a:rPr>
              <a:t>beneath</a:t>
            </a:r>
            <a:r>
              <a:rPr lang="fr-FR" sz="1200" dirty="0">
                <a:latin typeface="Palatino Linotype (Body)"/>
              </a:rPr>
              <a:t> </a:t>
            </a:r>
            <a:r>
              <a:rPr lang="fr-FR" sz="1200" i="1" dirty="0">
                <a:solidFill>
                  <a:srgbClr val="0070C0"/>
                </a:solidFill>
                <a:latin typeface="Palatino Linotype (Body)"/>
              </a:rPr>
              <a:t>Prime City</a:t>
            </a:r>
            <a:r>
              <a:rPr lang="fr-FR" sz="1200" dirty="0">
                <a:latin typeface="Palatino Linotype (Body)"/>
              </a:rPr>
              <a:t>.</a:t>
            </a:r>
          </a:p>
          <a:p>
            <a:pPr marL="0" indent="0">
              <a:buNone/>
            </a:pP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find a way to use the </a:t>
            </a:r>
            <a:r>
              <a:rPr lang="fr-FR" sz="1200" dirty="0" err="1">
                <a:latin typeface="Palatino Linotype (Body)"/>
              </a:rPr>
              <a:t>pass</a:t>
            </a:r>
            <a:r>
              <a:rPr lang="fr-FR" sz="1200" dirty="0">
                <a:latin typeface="Palatino Linotype (Body)"/>
              </a:rPr>
              <a:t>. He find an </a:t>
            </a:r>
            <a:r>
              <a:rPr lang="fr-FR" sz="1200" dirty="0" err="1">
                <a:latin typeface="Palatino Linotype (Body)"/>
              </a:rPr>
              <a:t>elevator</a:t>
            </a:r>
            <a:r>
              <a:rPr lang="fr-FR" sz="1200" dirty="0">
                <a:latin typeface="Palatino Linotype (Body)"/>
              </a:rPr>
              <a:t> that has been </a:t>
            </a:r>
            <a:r>
              <a:rPr lang="fr-FR" sz="1200" dirty="0" err="1">
                <a:latin typeface="Palatino Linotype (Body)"/>
              </a:rPr>
              <a:t>shut</a:t>
            </a:r>
            <a:r>
              <a:rPr lang="fr-FR" sz="1200" dirty="0">
                <a:latin typeface="Palatino Linotype (Body)"/>
              </a:rPr>
              <a:t> down to </a:t>
            </a:r>
            <a:r>
              <a:rPr lang="fr-FR" sz="1200" dirty="0" err="1">
                <a:latin typeface="Palatino Linotype (Body)"/>
              </a:rPr>
              <a:t>prevent</a:t>
            </a:r>
            <a:r>
              <a:rPr lang="fr-FR" sz="1200" dirty="0">
                <a:latin typeface="Palatino Linotype (Body)"/>
              </a:rPr>
              <a:t> the </a:t>
            </a:r>
            <a:r>
              <a:rPr lang="fr-FR" sz="1200" dirty="0" err="1">
                <a:latin typeface="Palatino Linotype (Body)"/>
              </a:rPr>
              <a:t>pandemic</a:t>
            </a:r>
            <a:r>
              <a:rPr lang="fr-FR" sz="1200" dirty="0">
                <a:latin typeface="Palatino Linotype (Body)"/>
              </a:rPr>
              <a:t> and has to use the rail systems.</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17</a:t>
            </a:fld>
            <a:endParaRPr lang="en-GB"/>
          </a:p>
        </p:txBody>
      </p:sp>
      <p:sp>
        <p:nvSpPr>
          <p:cNvPr id="8" name="ZoneTexte 7">
            <a:extLst>
              <a:ext uri="{FF2B5EF4-FFF2-40B4-BE49-F238E27FC236}">
                <a16:creationId xmlns:a16="http://schemas.microsoft.com/office/drawing/2014/main" id="{FB01DFEB-5AB5-A764-25C6-EF81C30A4DA7}"/>
              </a:ext>
            </a:extLst>
          </p:cNvPr>
          <p:cNvSpPr txBox="1"/>
          <p:nvPr/>
        </p:nvSpPr>
        <p:spPr>
          <a:xfrm>
            <a:off x="138023" y="4491465"/>
            <a:ext cx="11964836" cy="1415772"/>
          </a:xfrm>
          <a:prstGeom prst="rect">
            <a:avLst/>
          </a:prstGeom>
          <a:noFill/>
        </p:spPr>
        <p:txBody>
          <a:bodyPr wrap="square">
            <a:spAutoFit/>
          </a:bodyPr>
          <a:lstStyle/>
          <a:p>
            <a:pPr marL="342900" indent="-342900">
              <a:buFont typeface="Arial" panose="020B0604020202020204" pitchFamily="34" charset="0"/>
              <a:buChar char="•"/>
            </a:pPr>
            <a:r>
              <a:rPr lang="fr-FR" sz="1400" dirty="0">
                <a:latin typeface="Palatino Linotype (Body)"/>
              </a:rPr>
              <a:t>The Office</a:t>
            </a:r>
          </a:p>
          <a:p>
            <a:pPr marL="0" indent="0">
              <a:buNone/>
            </a:pPr>
            <a:r>
              <a:rPr lang="fr-FR" sz="1200" b="0" i="0" dirty="0">
                <a:effectLst/>
                <a:latin typeface="Palatino Linotype (Body)"/>
              </a:rPr>
              <a:t>Once at </a:t>
            </a:r>
            <a:r>
              <a:rPr lang="fr-FR" sz="1200" dirty="0">
                <a:latin typeface="Palatino Linotype (Body)"/>
              </a:rPr>
              <a:t>a </a:t>
            </a:r>
            <a:r>
              <a:rPr lang="fr-FR" sz="1200" dirty="0" err="1">
                <a:latin typeface="Palatino Linotype (Body)"/>
              </a:rPr>
              <a:t>lower</a:t>
            </a:r>
            <a:r>
              <a:rPr lang="fr-FR" sz="1200" dirty="0">
                <a:latin typeface="Palatino Linotype (Body)"/>
              </a:rPr>
              <a:t> levels he arrive in a </a:t>
            </a:r>
            <a:r>
              <a:rPr lang="fr-FR" sz="1200" dirty="0" err="1">
                <a:latin typeface="Palatino Linotype (Body)"/>
              </a:rPr>
              <a:t>warehouse</a:t>
            </a:r>
            <a:r>
              <a:rPr lang="fr-FR" sz="1200" dirty="0">
                <a:latin typeface="Palatino Linotype (Body)"/>
              </a:rPr>
              <a:t> full of packages and find that there is a </a:t>
            </a:r>
            <a:r>
              <a:rPr lang="fr-FR" sz="1200" dirty="0" err="1">
                <a:latin typeface="Palatino Linotype (Body)"/>
              </a:rPr>
              <a:t>giant</a:t>
            </a:r>
            <a:r>
              <a:rPr lang="fr-FR" sz="1200" dirty="0">
                <a:latin typeface="Palatino Linotype (Body)"/>
              </a:rPr>
              <a:t> city </a:t>
            </a:r>
            <a:r>
              <a:rPr lang="fr-FR" sz="1200" dirty="0" err="1">
                <a:latin typeface="Palatino Linotype (Body)"/>
              </a:rPr>
              <a:t>beneath</a:t>
            </a:r>
            <a:r>
              <a:rPr lang="fr-FR" sz="1200" dirty="0">
                <a:latin typeface="Palatino Linotype (Body)"/>
              </a:rPr>
              <a:t> the first one: </a:t>
            </a:r>
            <a:r>
              <a:rPr lang="fr-FR" sz="1200" i="1" dirty="0" err="1">
                <a:solidFill>
                  <a:srgbClr val="0070C0"/>
                </a:solidFill>
                <a:latin typeface="Palatino Linotype (Body)"/>
              </a:rPr>
              <a:t>Sublock</a:t>
            </a:r>
            <a:r>
              <a:rPr lang="fr-FR" sz="1200" dirty="0">
                <a:latin typeface="Palatino Linotype (Body)"/>
              </a:rPr>
              <a:t>.</a:t>
            </a:r>
          </a:p>
          <a:p>
            <a:pPr marL="0" indent="0">
              <a:buNone/>
            </a:pPr>
            <a:r>
              <a:rPr lang="fr-FR" sz="1200" dirty="0">
                <a:latin typeface="Palatino Linotype (Body)"/>
              </a:rPr>
              <a:t>He is </a:t>
            </a:r>
            <a:r>
              <a:rPr lang="fr-FR" sz="1200" dirty="0" err="1">
                <a:latin typeface="Palatino Linotype (Body)"/>
              </a:rPr>
              <a:t>detected</a:t>
            </a:r>
            <a:r>
              <a:rPr lang="fr-FR" sz="1200" dirty="0">
                <a:latin typeface="Palatino Linotype (Body)"/>
              </a:rPr>
              <a:t> by </a:t>
            </a:r>
            <a:r>
              <a:rPr lang="fr-FR" sz="1200" i="1" dirty="0">
                <a:solidFill>
                  <a:srgbClr val="FFFF00"/>
                </a:solidFill>
                <a:latin typeface="Palatino Linotype (Body)"/>
              </a:rPr>
              <a:t>Geccons</a:t>
            </a:r>
            <a:r>
              <a:rPr lang="fr-FR" sz="1200" dirty="0">
                <a:latin typeface="Palatino Linotype (Body)"/>
              </a:rPr>
              <a:t> and is </a:t>
            </a:r>
            <a:r>
              <a:rPr lang="fr-FR" sz="1200" dirty="0" err="1">
                <a:latin typeface="Palatino Linotype (Body)"/>
              </a:rPr>
              <a:t>chased</a:t>
            </a:r>
            <a:r>
              <a:rPr lang="fr-FR" sz="1200" dirty="0">
                <a:latin typeface="Palatino Linotype (Body)"/>
              </a:rPr>
              <a:t>, he escape and use vent and </a:t>
            </a:r>
            <a:r>
              <a:rPr lang="fr-FR" sz="1200" dirty="0" err="1">
                <a:latin typeface="Palatino Linotype (Body)"/>
              </a:rPr>
              <a:t>unused</a:t>
            </a:r>
            <a:r>
              <a:rPr lang="fr-FR" sz="1200" dirty="0">
                <a:latin typeface="Palatino Linotype (Body)"/>
              </a:rPr>
              <a:t> corridor to </a:t>
            </a:r>
            <a:r>
              <a:rPr lang="fr-FR" sz="1200" dirty="0" err="1">
                <a:latin typeface="Palatino Linotype (Body)"/>
              </a:rPr>
              <a:t>sneak</a:t>
            </a:r>
            <a:r>
              <a:rPr lang="fr-FR" sz="1200" dirty="0">
                <a:latin typeface="Palatino Linotype (Body)"/>
              </a:rPr>
              <a:t> around. Some of </a:t>
            </a:r>
            <a:r>
              <a:rPr lang="fr-FR" sz="1200" dirty="0" err="1">
                <a:latin typeface="Palatino Linotype (Body)"/>
              </a:rPr>
              <a:t>those</a:t>
            </a:r>
            <a:r>
              <a:rPr lang="fr-FR" sz="1200" dirty="0">
                <a:latin typeface="Palatino Linotype (Body)"/>
              </a:rPr>
              <a:t> corridors are </a:t>
            </a:r>
            <a:r>
              <a:rPr lang="fr-FR" sz="1200" dirty="0" err="1">
                <a:latin typeface="Palatino Linotype (Body)"/>
              </a:rPr>
              <a:t>occupied</a:t>
            </a:r>
            <a:r>
              <a:rPr lang="fr-FR" sz="1200" dirty="0">
                <a:latin typeface="Palatino Linotype (Body)"/>
              </a:rPr>
              <a:t> by a lot of </a:t>
            </a:r>
            <a:r>
              <a:rPr lang="fr-FR" sz="1200" i="1" dirty="0">
                <a:solidFill>
                  <a:srgbClr val="FFFF00"/>
                </a:solidFill>
                <a:latin typeface="Palatino Linotype (Body)"/>
              </a:rPr>
              <a:t>mutants</a:t>
            </a:r>
            <a:r>
              <a:rPr lang="fr-FR" sz="1200" dirty="0">
                <a:latin typeface="Palatino Linotype (Body)"/>
              </a:rPr>
              <a:t> so </a:t>
            </a:r>
            <a:r>
              <a:rPr lang="fr-FR" sz="1200" i="1" dirty="0" err="1">
                <a:solidFill>
                  <a:srgbClr val="00B050"/>
                </a:solidFill>
                <a:latin typeface="Palatino Linotype (Body)"/>
              </a:rPr>
              <a:t>Wickus</a:t>
            </a:r>
            <a:r>
              <a:rPr lang="fr-FR" sz="1200" dirty="0">
                <a:latin typeface="Palatino Linotype (Body)"/>
              </a:rPr>
              <a:t> has to open doors and spread </a:t>
            </a:r>
            <a:r>
              <a:rPr lang="fr-FR" sz="1200" i="1" dirty="0">
                <a:solidFill>
                  <a:srgbClr val="FFFF00"/>
                </a:solidFill>
                <a:latin typeface="Palatino Linotype (Body)"/>
              </a:rPr>
              <a:t>mutants</a:t>
            </a:r>
            <a:r>
              <a:rPr lang="fr-FR" sz="1200" dirty="0">
                <a:latin typeface="Palatino Linotype (Body)"/>
              </a:rPr>
              <a:t> in offices and </a:t>
            </a:r>
            <a:r>
              <a:rPr lang="fr-FR" sz="1200" dirty="0" err="1">
                <a:latin typeface="Palatino Linotype (Body)"/>
              </a:rPr>
              <a:t>military</a:t>
            </a:r>
            <a:r>
              <a:rPr lang="fr-FR" sz="1200" dirty="0">
                <a:latin typeface="Palatino Linotype (Body)"/>
              </a:rPr>
              <a:t> base by using the </a:t>
            </a:r>
            <a:r>
              <a:rPr lang="fr-FR" sz="1200" dirty="0" err="1">
                <a:latin typeface="Palatino Linotype (Body)"/>
              </a:rPr>
              <a:t>pass</a:t>
            </a:r>
            <a:r>
              <a:rPr lang="fr-FR" sz="1200" dirty="0">
                <a:latin typeface="Palatino Linotype (Body)"/>
              </a:rPr>
              <a:t> he </a:t>
            </a:r>
            <a:r>
              <a:rPr lang="fr-FR" sz="1200" dirty="0" err="1">
                <a:latin typeface="Palatino Linotype (Body)"/>
              </a:rPr>
              <a:t>got</a:t>
            </a:r>
            <a:r>
              <a:rPr lang="fr-FR" sz="1200" dirty="0">
                <a:latin typeface="Palatino Linotype (Body)"/>
              </a:rPr>
              <a:t> in </a:t>
            </a:r>
            <a:r>
              <a:rPr lang="fr-FR" sz="1200" i="1" dirty="0">
                <a:solidFill>
                  <a:srgbClr val="0070C0"/>
                </a:solidFill>
                <a:latin typeface="Palatino Linotype (Body)"/>
              </a:rPr>
              <a:t>Prime City</a:t>
            </a:r>
            <a:r>
              <a:rPr lang="fr-FR" sz="1200" dirty="0">
                <a:latin typeface="Palatino Linotype (Body)"/>
              </a:rPr>
              <a:t>.</a:t>
            </a:r>
          </a:p>
          <a:p>
            <a:pPr marL="0" indent="0">
              <a:buNone/>
            </a:pPr>
            <a:r>
              <a:rPr lang="fr-FR" sz="1200" dirty="0">
                <a:latin typeface="Palatino Linotype (Body)"/>
              </a:rPr>
              <a:t>At some point he </a:t>
            </a:r>
            <a:r>
              <a:rPr lang="fr-FR" sz="1200" dirty="0" err="1">
                <a:latin typeface="Palatino Linotype (Body)"/>
              </a:rPr>
              <a:t>sees</a:t>
            </a:r>
            <a:r>
              <a:rPr lang="fr-FR" sz="1200" dirty="0">
                <a:latin typeface="Palatino Linotype (Body)"/>
              </a:rPr>
              <a:t> </a:t>
            </a:r>
            <a:r>
              <a:rPr lang="fr-FR" sz="1200" i="1" dirty="0">
                <a:solidFill>
                  <a:srgbClr val="00B050"/>
                </a:solidFill>
                <a:latin typeface="Palatino Linotype (Body)"/>
              </a:rPr>
              <a:t>Andrew</a:t>
            </a:r>
            <a:r>
              <a:rPr lang="fr-FR" sz="1200" dirty="0">
                <a:latin typeface="Palatino Linotype (Body)"/>
              </a:rPr>
              <a:t> with </a:t>
            </a:r>
            <a:r>
              <a:rPr lang="fr-FR" sz="1200" i="1" dirty="0">
                <a:solidFill>
                  <a:srgbClr val="FFFF00"/>
                </a:solidFill>
                <a:latin typeface="Palatino Linotype (Body)"/>
              </a:rPr>
              <a:t>Geccons</a:t>
            </a:r>
            <a:r>
              <a:rPr lang="fr-FR" sz="1200" i="1" dirty="0">
                <a:latin typeface="Palatino Linotype (Body)"/>
              </a:rPr>
              <a:t> </a:t>
            </a:r>
            <a:r>
              <a:rPr lang="fr-FR" sz="1200" dirty="0" err="1">
                <a:latin typeface="Palatino Linotype (Body)"/>
              </a:rPr>
              <a:t>going</a:t>
            </a:r>
            <a:r>
              <a:rPr lang="fr-FR" sz="1200" dirty="0">
                <a:latin typeface="Palatino Linotype (Body)"/>
              </a:rPr>
              <a:t> in a dark place. </a:t>
            </a: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sneak</a:t>
            </a:r>
            <a:r>
              <a:rPr lang="fr-FR" sz="1200" dirty="0">
                <a:latin typeface="Palatino Linotype (Body)"/>
              </a:rPr>
              <a:t> </a:t>
            </a:r>
            <a:r>
              <a:rPr lang="fr-FR" sz="1200" dirty="0" err="1">
                <a:latin typeface="Palatino Linotype (Body)"/>
              </a:rPr>
              <a:t>into</a:t>
            </a:r>
            <a:r>
              <a:rPr lang="fr-FR" sz="1200" dirty="0">
                <a:latin typeface="Palatino Linotype (Body)"/>
              </a:rPr>
              <a:t> the room and </a:t>
            </a:r>
            <a:r>
              <a:rPr lang="fr-FR" sz="1200" dirty="0" err="1">
                <a:latin typeface="Palatino Linotype (Body)"/>
              </a:rPr>
              <a:t>neutralizes</a:t>
            </a:r>
            <a:r>
              <a:rPr lang="fr-FR" sz="1200" dirty="0">
                <a:latin typeface="Palatino Linotype (Body)"/>
              </a:rPr>
              <a:t> the </a:t>
            </a:r>
            <a:r>
              <a:rPr lang="fr-FR" sz="1200" dirty="0" err="1">
                <a:latin typeface="Palatino Linotype (Body)"/>
              </a:rPr>
              <a:t>soldiers</a:t>
            </a:r>
            <a:r>
              <a:rPr lang="fr-FR" sz="1200" dirty="0">
                <a:latin typeface="Palatino Linotype (Body)"/>
              </a:rPr>
              <a:t>.</a:t>
            </a:r>
          </a:p>
          <a:p>
            <a:pPr marL="0" indent="0">
              <a:buNone/>
            </a:pPr>
            <a:r>
              <a:rPr lang="fr-FR" sz="1200" b="0" i="1" dirty="0">
                <a:solidFill>
                  <a:srgbClr val="00B050"/>
                </a:solidFill>
                <a:effectLst/>
                <a:latin typeface="Palatino Linotype (Body)"/>
              </a:rPr>
              <a:t>Andrew</a:t>
            </a:r>
            <a:r>
              <a:rPr lang="fr-FR" sz="1200" b="0" i="0" dirty="0">
                <a:effectLst/>
                <a:latin typeface="Palatino Linotype (Body)"/>
              </a:rPr>
              <a:t> is </a:t>
            </a:r>
            <a:r>
              <a:rPr lang="fr-FR" sz="1200" b="0" i="0" dirty="0" err="1">
                <a:effectLst/>
                <a:latin typeface="Palatino Linotype (Body)"/>
              </a:rPr>
              <a:t>reassured</a:t>
            </a:r>
            <a:r>
              <a:rPr lang="fr-FR" sz="1200" b="0" i="0" dirty="0">
                <a:effectLst/>
                <a:latin typeface="Palatino Linotype (Body)"/>
              </a:rPr>
              <a:t> but </a:t>
            </a:r>
            <a:r>
              <a:rPr lang="fr-FR" sz="1200" b="0" i="0" dirty="0" err="1">
                <a:effectLst/>
                <a:latin typeface="Palatino Linotype (Body)"/>
              </a:rPr>
              <a:t>kept</a:t>
            </a:r>
            <a:r>
              <a:rPr lang="fr-FR" sz="1200" b="0" i="0" dirty="0">
                <a:effectLst/>
                <a:latin typeface="Palatino Linotype (Body)"/>
              </a:rPr>
              <a:t> in an </a:t>
            </a:r>
            <a:r>
              <a:rPr lang="fr-FR" sz="1200" b="0" i="0" dirty="0" err="1">
                <a:effectLst/>
                <a:latin typeface="Palatino Linotype (Body)"/>
              </a:rPr>
              <a:t>elevator</a:t>
            </a:r>
            <a:r>
              <a:rPr lang="fr-FR" sz="1200" dirty="0">
                <a:latin typeface="Palatino Linotype (Body)"/>
              </a:rPr>
              <a:t>, </a:t>
            </a:r>
            <a:r>
              <a:rPr lang="fr-FR" sz="1200" i="1" dirty="0" err="1">
                <a:solidFill>
                  <a:srgbClr val="00B050"/>
                </a:solidFill>
                <a:latin typeface="Palatino Linotype (Body)"/>
              </a:rPr>
              <a:t>Wikus</a:t>
            </a:r>
            <a:r>
              <a:rPr lang="fr-FR" sz="1200" dirty="0">
                <a:latin typeface="Palatino Linotype (Body)"/>
              </a:rPr>
              <a:t> want to escape at the surface of the planet and </a:t>
            </a:r>
            <a:r>
              <a:rPr lang="fr-FR" sz="1200" i="1" dirty="0">
                <a:solidFill>
                  <a:srgbClr val="00B050"/>
                </a:solidFill>
                <a:latin typeface="Palatino Linotype (Body)"/>
              </a:rPr>
              <a:t>Andrew</a:t>
            </a:r>
            <a:r>
              <a:rPr lang="fr-FR" sz="1200" dirty="0">
                <a:latin typeface="Palatino Linotype (Body)"/>
              </a:rPr>
              <a:t> tell him to press a </a:t>
            </a:r>
            <a:r>
              <a:rPr lang="fr-FR" sz="1200" dirty="0" err="1">
                <a:latin typeface="Palatino Linotype (Body)"/>
              </a:rPr>
              <a:t>specific</a:t>
            </a:r>
            <a:r>
              <a:rPr lang="fr-FR" sz="1200" dirty="0">
                <a:latin typeface="Palatino Linotype (Body)"/>
              </a:rPr>
              <a:t> button to open the </a:t>
            </a:r>
            <a:r>
              <a:rPr lang="fr-FR" sz="1200" dirty="0" err="1">
                <a:latin typeface="Palatino Linotype (Body)"/>
              </a:rPr>
              <a:t>elevator</a:t>
            </a:r>
            <a:r>
              <a:rPr lang="fr-FR" sz="1200" dirty="0">
                <a:latin typeface="Palatino Linotype (Body)"/>
              </a:rPr>
              <a:t>. When </a:t>
            </a:r>
            <a:r>
              <a:rPr lang="fr-FR" sz="1200" i="1" dirty="0" err="1">
                <a:solidFill>
                  <a:srgbClr val="00B050"/>
                </a:solidFill>
                <a:latin typeface="Palatino Linotype (Body)"/>
              </a:rPr>
              <a:t>Wikus</a:t>
            </a:r>
            <a:r>
              <a:rPr lang="fr-FR" sz="1200" dirty="0">
                <a:latin typeface="Palatino Linotype (Body)"/>
              </a:rPr>
              <a:t> press it, </a:t>
            </a:r>
            <a:r>
              <a:rPr lang="fr-FR" sz="1200" i="1" dirty="0">
                <a:solidFill>
                  <a:srgbClr val="00B050"/>
                </a:solidFill>
                <a:latin typeface="Palatino Linotype (Body)"/>
              </a:rPr>
              <a:t>Andrew</a:t>
            </a:r>
            <a:r>
              <a:rPr lang="fr-FR" sz="1200" dirty="0">
                <a:latin typeface="Palatino Linotype (Body)"/>
              </a:rPr>
              <a:t> is sent </a:t>
            </a:r>
            <a:r>
              <a:rPr lang="fr-FR" sz="1200" dirty="0" err="1">
                <a:latin typeface="Palatino Linotype (Body)"/>
              </a:rPr>
              <a:t>directly</a:t>
            </a:r>
            <a:r>
              <a:rPr lang="fr-FR" sz="1200" dirty="0">
                <a:latin typeface="Palatino Linotype (Body)"/>
              </a:rPr>
              <a:t> at a </a:t>
            </a:r>
            <a:r>
              <a:rPr lang="fr-FR" sz="1200" dirty="0" err="1">
                <a:latin typeface="Palatino Linotype (Body)"/>
              </a:rPr>
              <a:t>lower</a:t>
            </a:r>
            <a:r>
              <a:rPr lang="fr-FR" sz="1200" dirty="0">
                <a:latin typeface="Palatino Linotype (Body)"/>
              </a:rPr>
              <a:t> level. So </a:t>
            </a: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decide</a:t>
            </a:r>
            <a:r>
              <a:rPr lang="fr-FR" sz="1200" dirty="0">
                <a:latin typeface="Palatino Linotype (Body)"/>
              </a:rPr>
              <a:t> to follow the </a:t>
            </a:r>
            <a:r>
              <a:rPr lang="fr-FR" sz="1200" dirty="0" err="1">
                <a:latin typeface="Palatino Linotype (Body)"/>
              </a:rPr>
              <a:t>elevator</a:t>
            </a:r>
            <a:r>
              <a:rPr lang="fr-FR" sz="1200" dirty="0">
                <a:latin typeface="Palatino Linotype (Body)"/>
              </a:rPr>
              <a:t> by using </a:t>
            </a:r>
            <a:r>
              <a:rPr lang="fr-FR" sz="1200" dirty="0" err="1">
                <a:latin typeface="Palatino Linotype (Body)"/>
              </a:rPr>
              <a:t>it’s</a:t>
            </a:r>
            <a:r>
              <a:rPr lang="fr-FR" sz="1200" dirty="0">
                <a:latin typeface="Palatino Linotype (Body)"/>
              </a:rPr>
              <a:t> rail system to get back to </a:t>
            </a:r>
            <a:r>
              <a:rPr lang="fr-FR" sz="1200" i="1" dirty="0">
                <a:solidFill>
                  <a:srgbClr val="00B050"/>
                </a:solidFill>
                <a:latin typeface="Palatino Linotype (Body)"/>
              </a:rPr>
              <a:t>Andrew</a:t>
            </a:r>
            <a:r>
              <a:rPr lang="fr-FR" sz="1200" dirty="0">
                <a:latin typeface="Palatino Linotype (Body)"/>
              </a:rPr>
              <a:t>.</a:t>
            </a:r>
          </a:p>
        </p:txBody>
      </p:sp>
      <p:sp>
        <p:nvSpPr>
          <p:cNvPr id="11" name="ZoneTexte 10">
            <a:extLst>
              <a:ext uri="{FF2B5EF4-FFF2-40B4-BE49-F238E27FC236}">
                <a16:creationId xmlns:a16="http://schemas.microsoft.com/office/drawing/2014/main" id="{BE2AC14A-180F-3B2B-E78D-414BCD185B9A}"/>
              </a:ext>
            </a:extLst>
          </p:cNvPr>
          <p:cNvSpPr txBox="1"/>
          <p:nvPr/>
        </p:nvSpPr>
        <p:spPr>
          <a:xfrm>
            <a:off x="4113429" y="1603563"/>
            <a:ext cx="1189749" cy="369332"/>
          </a:xfrm>
          <a:prstGeom prst="rect">
            <a:avLst/>
          </a:prstGeom>
          <a:noFill/>
        </p:spPr>
        <p:txBody>
          <a:bodyPr wrap="none" rtlCol="0">
            <a:spAutoFit/>
          </a:bodyPr>
          <a:lstStyle/>
          <a:p>
            <a:r>
              <a:rPr lang="fr-FR" i="1" dirty="0">
                <a:solidFill>
                  <a:srgbClr val="00B050"/>
                </a:solidFill>
              </a:rPr>
              <a:t>Characters</a:t>
            </a:r>
          </a:p>
        </p:txBody>
      </p:sp>
      <p:sp>
        <p:nvSpPr>
          <p:cNvPr id="12" name="ZoneTexte 11">
            <a:extLst>
              <a:ext uri="{FF2B5EF4-FFF2-40B4-BE49-F238E27FC236}">
                <a16:creationId xmlns:a16="http://schemas.microsoft.com/office/drawing/2014/main" id="{E3FF3F44-A706-5C5C-C61E-CB8C70B23D0F}"/>
              </a:ext>
            </a:extLst>
          </p:cNvPr>
          <p:cNvSpPr txBox="1"/>
          <p:nvPr/>
        </p:nvSpPr>
        <p:spPr>
          <a:xfrm>
            <a:off x="6888821" y="1603563"/>
            <a:ext cx="676788" cy="369332"/>
          </a:xfrm>
          <a:prstGeom prst="rect">
            <a:avLst/>
          </a:prstGeom>
          <a:noFill/>
        </p:spPr>
        <p:txBody>
          <a:bodyPr wrap="none" rtlCol="0">
            <a:spAutoFit/>
          </a:bodyPr>
          <a:lstStyle/>
          <a:p>
            <a:r>
              <a:rPr lang="fr-FR" i="1" dirty="0">
                <a:solidFill>
                  <a:srgbClr val="0070C0"/>
                </a:solidFill>
              </a:rPr>
              <a:t>Place</a:t>
            </a:r>
          </a:p>
        </p:txBody>
      </p:sp>
      <p:sp>
        <p:nvSpPr>
          <p:cNvPr id="13" name="ZoneTexte 12">
            <a:extLst>
              <a:ext uri="{FF2B5EF4-FFF2-40B4-BE49-F238E27FC236}">
                <a16:creationId xmlns:a16="http://schemas.microsoft.com/office/drawing/2014/main" id="{4514CEE5-BCA7-6BDD-073C-4B9273FB3369}"/>
              </a:ext>
            </a:extLst>
          </p:cNvPr>
          <p:cNvSpPr txBox="1"/>
          <p:nvPr/>
        </p:nvSpPr>
        <p:spPr>
          <a:xfrm>
            <a:off x="5606122" y="1603563"/>
            <a:ext cx="979755" cy="369332"/>
          </a:xfrm>
          <a:prstGeom prst="rect">
            <a:avLst/>
          </a:prstGeom>
          <a:noFill/>
        </p:spPr>
        <p:txBody>
          <a:bodyPr wrap="none" rtlCol="0">
            <a:spAutoFit/>
          </a:bodyPr>
          <a:lstStyle/>
          <a:p>
            <a:r>
              <a:rPr lang="fr-FR" i="1" dirty="0">
                <a:solidFill>
                  <a:srgbClr val="FFFF00"/>
                </a:solidFill>
              </a:rPr>
              <a:t>Minions</a:t>
            </a:r>
          </a:p>
        </p:txBody>
      </p:sp>
    </p:spTree>
    <p:extLst>
      <p:ext uri="{BB962C8B-B14F-4D97-AF65-F5344CB8AC3E}">
        <p14:creationId xmlns:p14="http://schemas.microsoft.com/office/powerpoint/2010/main" val="94306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3763418"/>
            <a:ext cx="11804210" cy="2390715"/>
          </a:xfrm>
        </p:spPr>
        <p:txBody>
          <a:bodyPr anchor="ctr">
            <a:normAutofit/>
          </a:bodyPr>
          <a:lstStyle/>
          <a:p>
            <a:r>
              <a:rPr lang="fr-FR" sz="1400" b="0" i="0" dirty="0">
                <a:effectLst/>
                <a:latin typeface="Palatino Linotype (Body)"/>
              </a:rPr>
              <a:t>Underground</a:t>
            </a:r>
          </a:p>
          <a:p>
            <a:pPr marL="0" indent="0">
              <a:buNone/>
            </a:pPr>
            <a:r>
              <a:rPr lang="fr-FR" sz="1200" b="0" i="0" dirty="0">
                <a:effectLst/>
                <a:latin typeface="Palatino Linotype (Body)"/>
              </a:rPr>
              <a:t>In </a:t>
            </a:r>
            <a:r>
              <a:rPr lang="fr-FR" sz="1200" b="0" i="1" dirty="0">
                <a:solidFill>
                  <a:srgbClr val="0070C0"/>
                </a:solidFill>
                <a:effectLst/>
                <a:latin typeface="Palatino Linotype (Body)"/>
              </a:rPr>
              <a:t>The </a:t>
            </a:r>
            <a:r>
              <a:rPr lang="fr-FR" sz="1200" b="0" i="1" dirty="0" err="1">
                <a:solidFill>
                  <a:srgbClr val="0070C0"/>
                </a:solidFill>
                <a:effectLst/>
                <a:latin typeface="Palatino Linotype (Body)"/>
              </a:rPr>
              <a:t>Depths</a:t>
            </a:r>
            <a:r>
              <a:rPr lang="fr-FR" sz="1200" b="0" i="1" dirty="0">
                <a:solidFill>
                  <a:srgbClr val="0070C0"/>
                </a:solidFill>
                <a:effectLst/>
                <a:latin typeface="Palatino Linotype (Body)"/>
              </a:rPr>
              <a:t> </a:t>
            </a:r>
            <a:r>
              <a:rPr lang="fr-FR" sz="1200" b="0" i="0" dirty="0">
                <a:effectLst/>
                <a:latin typeface="Palatino Linotype (Body)"/>
              </a:rPr>
              <a:t>the </a:t>
            </a:r>
            <a:r>
              <a:rPr lang="fr-FR" sz="1200" b="0" i="0" dirty="0" err="1">
                <a:effectLst/>
                <a:latin typeface="Palatino Linotype (Body)"/>
              </a:rPr>
              <a:t>temperature</a:t>
            </a:r>
            <a:r>
              <a:rPr lang="fr-FR" sz="1200" b="0" i="0" dirty="0">
                <a:effectLst/>
                <a:latin typeface="Palatino Linotype (Body)"/>
              </a:rPr>
              <a:t> is the </a:t>
            </a:r>
            <a:r>
              <a:rPr lang="fr-FR" sz="1200" b="0" i="0" dirty="0" err="1">
                <a:effectLst/>
                <a:latin typeface="Palatino Linotype (Body)"/>
              </a:rPr>
              <a:t>highest</a:t>
            </a:r>
            <a:r>
              <a:rPr lang="fr-FR" sz="1200" b="0" i="0" dirty="0">
                <a:effectLst/>
                <a:latin typeface="Palatino Linotype (Body)"/>
              </a:rPr>
              <a:t> and the </a:t>
            </a:r>
            <a:r>
              <a:rPr lang="fr-FR" sz="1200" b="0" i="0" dirty="0" err="1">
                <a:effectLst/>
                <a:latin typeface="Palatino Linotype (Body)"/>
              </a:rPr>
              <a:t>gravity</a:t>
            </a:r>
            <a:r>
              <a:rPr lang="fr-FR" sz="1200" b="0" i="0" dirty="0">
                <a:effectLst/>
                <a:latin typeface="Palatino Linotype (Body)"/>
              </a:rPr>
              <a:t> is </a:t>
            </a:r>
            <a:r>
              <a:rPr lang="fr-FR" sz="1200" b="0" i="0" dirty="0" err="1">
                <a:effectLst/>
                <a:latin typeface="Palatino Linotype (Body)"/>
              </a:rPr>
              <a:t>very</a:t>
            </a:r>
            <a:r>
              <a:rPr lang="fr-FR" sz="1200" b="0" i="0" dirty="0">
                <a:effectLst/>
                <a:latin typeface="Palatino Linotype (Body)"/>
              </a:rPr>
              <a:t> </a:t>
            </a:r>
            <a:r>
              <a:rPr lang="fr-FR" sz="1200" b="0" i="0" dirty="0" err="1">
                <a:effectLst/>
                <a:latin typeface="Palatino Linotype (Body)"/>
              </a:rPr>
              <a:t>strong</a:t>
            </a:r>
            <a:r>
              <a:rPr lang="fr-FR" sz="1200" b="0" i="0" dirty="0">
                <a:effectLst/>
                <a:latin typeface="Palatino Linotype (Body)"/>
              </a:rPr>
              <a:t>.</a:t>
            </a:r>
          </a:p>
          <a:p>
            <a:pPr marL="0" indent="0">
              <a:buNone/>
            </a:pPr>
            <a:r>
              <a:rPr lang="fr-FR" sz="1200" b="0" i="1" dirty="0" err="1">
                <a:solidFill>
                  <a:srgbClr val="00B050"/>
                </a:solidFill>
                <a:effectLst/>
                <a:latin typeface="Palatino Linotype (Body)"/>
              </a:rPr>
              <a:t>Wikus</a:t>
            </a:r>
            <a:r>
              <a:rPr lang="fr-FR" sz="1200" b="0" i="0" dirty="0">
                <a:effectLst/>
                <a:latin typeface="Palatino Linotype (Body)"/>
              </a:rPr>
              <a:t> fall in a </a:t>
            </a:r>
            <a:r>
              <a:rPr lang="fr-FR" sz="1200" b="0" i="0" dirty="0" err="1">
                <a:effectLst/>
                <a:latin typeface="Palatino Linotype (Body)"/>
              </a:rPr>
              <a:t>landfill</a:t>
            </a:r>
            <a:r>
              <a:rPr lang="fr-FR" sz="1200" b="0" i="0" dirty="0">
                <a:effectLst/>
                <a:latin typeface="Palatino Linotype (Body)"/>
              </a:rPr>
              <a:t> and break compounds and his suit, he </a:t>
            </a:r>
            <a:r>
              <a:rPr lang="fr-FR" sz="1200" b="0" i="0" dirty="0" err="1">
                <a:effectLst/>
                <a:latin typeface="Palatino Linotype (Body)"/>
              </a:rPr>
              <a:t>try</a:t>
            </a:r>
            <a:r>
              <a:rPr lang="fr-FR" sz="1200" b="0" i="0" dirty="0">
                <a:effectLst/>
                <a:latin typeface="Palatino Linotype (Body)"/>
              </a:rPr>
              <a:t> to repair it and understand that rails are also used to sent every trash of </a:t>
            </a:r>
            <a:r>
              <a:rPr lang="fr-FR" sz="1200" b="0" i="1" dirty="0" err="1">
                <a:solidFill>
                  <a:srgbClr val="0070C0"/>
                </a:solidFill>
                <a:effectLst/>
                <a:latin typeface="Palatino Linotype (Body)"/>
              </a:rPr>
              <a:t>Columburgh</a:t>
            </a:r>
            <a:r>
              <a:rPr lang="fr-FR" sz="1200" b="0" i="0" dirty="0">
                <a:effectLst/>
                <a:latin typeface="Palatino Linotype (Body)"/>
              </a:rPr>
              <a:t> here.</a:t>
            </a:r>
          </a:p>
          <a:p>
            <a:pPr marL="0" indent="0">
              <a:buNone/>
            </a:pPr>
            <a:r>
              <a:rPr lang="fr-FR" sz="1200" dirty="0">
                <a:latin typeface="Palatino Linotype (Body)"/>
              </a:rPr>
              <a:t>He </a:t>
            </a:r>
            <a:r>
              <a:rPr lang="fr-FR" sz="1200" dirty="0" err="1">
                <a:latin typeface="Palatino Linotype (Body)"/>
              </a:rPr>
              <a:t>try</a:t>
            </a:r>
            <a:r>
              <a:rPr lang="fr-FR" sz="1200" dirty="0">
                <a:latin typeface="Palatino Linotype (Body)"/>
              </a:rPr>
              <a:t> to explore but </a:t>
            </a:r>
            <a:r>
              <a:rPr lang="fr-FR" sz="1200" dirty="0" err="1">
                <a:latin typeface="Palatino Linotype (Body)"/>
              </a:rPr>
              <a:t>quickly</a:t>
            </a:r>
            <a:r>
              <a:rPr lang="fr-FR" sz="1200" dirty="0">
                <a:latin typeface="Palatino Linotype (Body)"/>
              </a:rPr>
              <a:t> find </a:t>
            </a:r>
            <a:r>
              <a:rPr lang="fr-FR" sz="1200" dirty="0" err="1">
                <a:latin typeface="Palatino Linotype (Body)"/>
              </a:rPr>
              <a:t>venusians</a:t>
            </a:r>
            <a:r>
              <a:rPr lang="fr-FR" sz="1200" dirty="0">
                <a:latin typeface="Palatino Linotype (Body)"/>
              </a:rPr>
              <a:t> that </a:t>
            </a:r>
            <a:r>
              <a:rPr lang="fr-FR" sz="1200" dirty="0" err="1">
                <a:latin typeface="Palatino Linotype (Body)"/>
              </a:rPr>
              <a:t>seems</a:t>
            </a:r>
            <a:r>
              <a:rPr lang="fr-FR" sz="1200" dirty="0">
                <a:latin typeface="Palatino Linotype (Body)"/>
              </a:rPr>
              <a:t> to be </a:t>
            </a:r>
            <a:r>
              <a:rPr lang="fr-FR" sz="1200" dirty="0" err="1">
                <a:latin typeface="Palatino Linotype (Body)"/>
              </a:rPr>
              <a:t>scared</a:t>
            </a:r>
            <a:r>
              <a:rPr lang="fr-FR" sz="1200" dirty="0">
                <a:latin typeface="Palatino Linotype (Body)"/>
              </a:rPr>
              <a:t> of him and </a:t>
            </a:r>
            <a:r>
              <a:rPr lang="fr-FR" sz="1200" dirty="0" err="1">
                <a:latin typeface="Palatino Linotype (Body)"/>
              </a:rPr>
              <a:t>try</a:t>
            </a:r>
            <a:r>
              <a:rPr lang="fr-FR" sz="1200" dirty="0">
                <a:latin typeface="Palatino Linotype (Body)"/>
              </a:rPr>
              <a:t> to </a:t>
            </a:r>
            <a:r>
              <a:rPr lang="fr-FR" sz="1200" dirty="0" err="1">
                <a:latin typeface="Palatino Linotype (Body)"/>
              </a:rPr>
              <a:t>hide</a:t>
            </a:r>
            <a:r>
              <a:rPr lang="fr-FR" sz="1200" dirty="0">
                <a:latin typeface="Palatino Linotype (Body)"/>
              </a:rPr>
              <a:t> when </a:t>
            </a:r>
            <a:r>
              <a:rPr lang="fr-FR" sz="1200" i="1" dirty="0" err="1">
                <a:solidFill>
                  <a:srgbClr val="00B050"/>
                </a:solidFill>
                <a:latin typeface="Palatino Linotype (Body)"/>
              </a:rPr>
              <a:t>Wikus</a:t>
            </a:r>
            <a:r>
              <a:rPr lang="fr-FR" sz="1200" dirty="0">
                <a:latin typeface="Palatino Linotype (Body)"/>
              </a:rPr>
              <a:t> see one of them with a </a:t>
            </a:r>
            <a:r>
              <a:rPr lang="fr-FR" sz="1200" dirty="0" err="1">
                <a:latin typeface="Palatino Linotype (Body)"/>
              </a:rPr>
              <a:t>tool</a:t>
            </a:r>
            <a:r>
              <a:rPr lang="fr-FR" sz="1200" dirty="0">
                <a:latin typeface="Palatino Linotype (Body)"/>
              </a:rPr>
              <a:t> that look like a sky </a:t>
            </a:r>
            <a:r>
              <a:rPr lang="fr-FR" sz="1200" dirty="0" err="1">
                <a:latin typeface="Palatino Linotype (Body)"/>
              </a:rPr>
              <a:t>hook</a:t>
            </a:r>
            <a:r>
              <a:rPr lang="fr-FR" sz="1200" dirty="0">
                <a:latin typeface="Palatino Linotype (Body)"/>
              </a:rPr>
              <a:t>: </a:t>
            </a:r>
            <a:r>
              <a:rPr lang="fr-FR" sz="1200" i="1" dirty="0" err="1">
                <a:solidFill>
                  <a:srgbClr val="00B050"/>
                </a:solidFill>
                <a:latin typeface="Palatino Linotype (Body)"/>
              </a:rPr>
              <a:t>Otsillac</a:t>
            </a:r>
            <a:r>
              <a:rPr lang="fr-FR" sz="1200" dirty="0">
                <a:latin typeface="Palatino Linotype (Body)"/>
              </a:rPr>
              <a:t>. He </a:t>
            </a:r>
            <a:r>
              <a:rPr lang="fr-FR" sz="1200" dirty="0" err="1">
                <a:latin typeface="Palatino Linotype (Body)"/>
              </a:rPr>
              <a:t>try</a:t>
            </a:r>
            <a:r>
              <a:rPr lang="fr-FR" sz="1200" dirty="0">
                <a:latin typeface="Palatino Linotype (Body)"/>
              </a:rPr>
              <a:t> to follow him when </a:t>
            </a:r>
            <a:r>
              <a:rPr lang="fr-FR" sz="1200" i="1" dirty="0">
                <a:solidFill>
                  <a:srgbClr val="FFFF00"/>
                </a:solidFill>
                <a:latin typeface="Palatino Linotype (Body)"/>
              </a:rPr>
              <a:t>Geccons</a:t>
            </a:r>
            <a:r>
              <a:rPr lang="fr-FR" sz="1200" i="1" dirty="0">
                <a:latin typeface="Palatino Linotype (Body)"/>
              </a:rPr>
              <a:t> </a:t>
            </a:r>
            <a:r>
              <a:rPr lang="fr-FR" sz="1200" dirty="0">
                <a:latin typeface="Palatino Linotype (Body)"/>
              </a:rPr>
              <a:t>arrive and </a:t>
            </a:r>
            <a:r>
              <a:rPr lang="fr-FR" sz="1200" dirty="0" err="1">
                <a:latin typeface="Palatino Linotype (Body)"/>
              </a:rPr>
              <a:t>sow</a:t>
            </a:r>
            <a:r>
              <a:rPr lang="fr-FR" sz="1200" dirty="0">
                <a:latin typeface="Palatino Linotype (Body)"/>
              </a:rPr>
              <a:t> </a:t>
            </a:r>
            <a:r>
              <a:rPr lang="fr-FR" sz="1200" dirty="0" err="1">
                <a:latin typeface="Palatino Linotype (Body)"/>
              </a:rPr>
              <a:t>terror</a:t>
            </a:r>
            <a:r>
              <a:rPr lang="fr-FR" sz="1200" dirty="0">
                <a:latin typeface="Palatino Linotype (Body)"/>
              </a:rPr>
              <a:t>.</a:t>
            </a:r>
            <a:endParaRPr lang="fr-FR" sz="1200" i="1" dirty="0">
              <a:latin typeface="Palatino Linotype (Body)"/>
            </a:endParaRPr>
          </a:p>
          <a:p>
            <a:pPr marL="0" indent="0">
              <a:buNone/>
            </a:pPr>
            <a:r>
              <a:rPr lang="fr-FR" sz="1200" dirty="0">
                <a:latin typeface="Palatino Linotype (Body)"/>
              </a:rPr>
              <a:t>Some </a:t>
            </a:r>
            <a:r>
              <a:rPr lang="fr-FR" sz="1200" dirty="0" err="1">
                <a:latin typeface="Palatino Linotype (Body)"/>
              </a:rPr>
              <a:t>worker</a:t>
            </a:r>
            <a:r>
              <a:rPr lang="fr-FR" sz="1200" dirty="0">
                <a:latin typeface="Palatino Linotype (Body)"/>
              </a:rPr>
              <a:t> </a:t>
            </a:r>
            <a:r>
              <a:rPr lang="fr-FR" sz="1200" dirty="0" err="1">
                <a:latin typeface="Palatino Linotype (Body)"/>
              </a:rPr>
              <a:t>reacts</a:t>
            </a:r>
            <a:r>
              <a:rPr lang="fr-FR" sz="1200" dirty="0">
                <a:latin typeface="Palatino Linotype (Body)"/>
              </a:rPr>
              <a:t> and some of them </a:t>
            </a:r>
            <a:r>
              <a:rPr lang="fr-FR" sz="1200" dirty="0" err="1">
                <a:latin typeface="Palatino Linotype (Body)"/>
              </a:rPr>
              <a:t>seems</a:t>
            </a:r>
            <a:r>
              <a:rPr lang="fr-FR" sz="1200" dirty="0">
                <a:latin typeface="Palatino Linotype (Body)"/>
              </a:rPr>
              <a:t> to be </a:t>
            </a:r>
            <a:r>
              <a:rPr lang="fr-FR" sz="1200" dirty="0" err="1">
                <a:latin typeface="Palatino Linotype (Body)"/>
              </a:rPr>
              <a:t>developping</a:t>
            </a:r>
            <a:r>
              <a:rPr lang="fr-FR" sz="1200" dirty="0">
                <a:latin typeface="Palatino Linotype (Body)"/>
              </a:rPr>
              <a:t> powers and </a:t>
            </a:r>
            <a:r>
              <a:rPr lang="fr-FR" sz="1200" dirty="0" err="1">
                <a:latin typeface="Palatino Linotype (Body)"/>
              </a:rPr>
              <a:t>become</a:t>
            </a:r>
            <a:r>
              <a:rPr lang="fr-FR" sz="1200" dirty="0">
                <a:latin typeface="Palatino Linotype (Body)"/>
              </a:rPr>
              <a:t> </a:t>
            </a:r>
            <a:r>
              <a:rPr lang="fr-FR" sz="1200" i="1" dirty="0" err="1">
                <a:solidFill>
                  <a:srgbClr val="FFFF00"/>
                </a:solidFill>
              </a:rPr>
              <a:t>Zegnaks</a:t>
            </a:r>
            <a:r>
              <a:rPr lang="fr-FR" sz="1200" dirty="0">
                <a:latin typeface="Palatino Linotype (Body)"/>
              </a:rPr>
              <a:t>, on the other </a:t>
            </a:r>
            <a:r>
              <a:rPr lang="fr-FR" sz="1200" dirty="0" err="1">
                <a:latin typeface="Palatino Linotype (Body)"/>
              </a:rPr>
              <a:t>side</a:t>
            </a:r>
            <a:r>
              <a:rPr lang="fr-FR" sz="1200" dirty="0">
                <a:latin typeface="Palatino Linotype (Body)"/>
              </a:rPr>
              <a:t> </a:t>
            </a:r>
            <a:r>
              <a:rPr lang="fr-FR" sz="1200" i="1" dirty="0">
                <a:latin typeface="Palatino Linotype (Body)"/>
              </a:rPr>
              <a:t>Geccons </a:t>
            </a:r>
            <a:r>
              <a:rPr lang="fr-FR" sz="1200" dirty="0" err="1">
                <a:latin typeface="Palatino Linotype (Body)"/>
              </a:rPr>
              <a:t>try</a:t>
            </a:r>
            <a:r>
              <a:rPr lang="fr-FR" sz="1200" dirty="0">
                <a:latin typeface="Palatino Linotype (Body)"/>
              </a:rPr>
              <a:t> to block all the population. The chaos </a:t>
            </a:r>
            <a:r>
              <a:rPr lang="fr-FR" sz="1200" dirty="0" err="1">
                <a:latin typeface="Palatino Linotype (Body)"/>
              </a:rPr>
              <a:t>grow</a:t>
            </a:r>
            <a:r>
              <a:rPr lang="fr-FR" sz="1200" dirty="0">
                <a:latin typeface="Palatino Linotype (Body)"/>
              </a:rPr>
              <a:t>.</a:t>
            </a:r>
          </a:p>
          <a:p>
            <a:pPr marL="0" indent="0">
              <a:buNone/>
            </a:pPr>
            <a:r>
              <a:rPr lang="fr-FR" sz="1200" i="1" dirty="0" err="1">
                <a:solidFill>
                  <a:srgbClr val="00B050"/>
                </a:solidFill>
                <a:latin typeface="Palatino Linotype (Body)"/>
              </a:rPr>
              <a:t>Wikus</a:t>
            </a:r>
            <a:r>
              <a:rPr lang="fr-FR" sz="1200" dirty="0">
                <a:latin typeface="Palatino Linotype (Body)"/>
              </a:rPr>
              <a:t> continue and </a:t>
            </a:r>
            <a:r>
              <a:rPr lang="fr-FR" sz="1200" dirty="0" err="1">
                <a:latin typeface="Palatino Linotype (Body)"/>
              </a:rPr>
              <a:t>try</a:t>
            </a:r>
            <a:r>
              <a:rPr lang="fr-FR" sz="1200" dirty="0">
                <a:latin typeface="Palatino Linotype (Body)"/>
              </a:rPr>
              <a:t> to find </a:t>
            </a:r>
            <a:r>
              <a:rPr lang="fr-FR" sz="1200" i="1" dirty="0" err="1">
                <a:solidFill>
                  <a:srgbClr val="00B050"/>
                </a:solidFill>
                <a:latin typeface="Palatino Linotype (Body)"/>
              </a:rPr>
              <a:t>Otsillac</a:t>
            </a:r>
            <a:r>
              <a:rPr lang="fr-FR" sz="1200" dirty="0">
                <a:latin typeface="Palatino Linotype (Body)"/>
              </a:rPr>
              <a:t> </a:t>
            </a:r>
            <a:r>
              <a:rPr lang="fr-FR" sz="1200" dirty="0" err="1">
                <a:latin typeface="Palatino Linotype (Body)"/>
              </a:rPr>
              <a:t>while</a:t>
            </a:r>
            <a:r>
              <a:rPr lang="fr-FR" sz="1200" dirty="0">
                <a:latin typeface="Palatino Linotype (Body)"/>
              </a:rPr>
              <a:t> </a:t>
            </a:r>
            <a:r>
              <a:rPr lang="fr-FR" sz="1200" dirty="0" err="1">
                <a:latin typeface="Palatino Linotype (Body)"/>
              </a:rPr>
              <a:t>being</a:t>
            </a:r>
            <a:r>
              <a:rPr lang="fr-FR" sz="1200" dirty="0">
                <a:latin typeface="Palatino Linotype (Body)"/>
              </a:rPr>
              <a:t> </a:t>
            </a:r>
            <a:r>
              <a:rPr lang="fr-FR" sz="1200" dirty="0" err="1">
                <a:latin typeface="Palatino Linotype (Body)"/>
              </a:rPr>
              <a:t>attacked</a:t>
            </a:r>
            <a:r>
              <a:rPr lang="fr-FR" sz="1200" dirty="0">
                <a:latin typeface="Palatino Linotype (Body)"/>
              </a:rPr>
              <a:t> by </a:t>
            </a:r>
            <a:r>
              <a:rPr lang="fr-FR" sz="1200" i="1" dirty="0" err="1">
                <a:solidFill>
                  <a:srgbClr val="FFFF00"/>
                </a:solidFill>
              </a:rPr>
              <a:t>Zegnaks</a:t>
            </a:r>
            <a:r>
              <a:rPr lang="fr-FR" sz="1200" b="1" dirty="0"/>
              <a:t> </a:t>
            </a:r>
            <a:r>
              <a:rPr lang="fr-FR" sz="1200" dirty="0">
                <a:latin typeface="Palatino Linotype (Body)"/>
              </a:rPr>
              <a:t>and </a:t>
            </a:r>
            <a:r>
              <a:rPr lang="fr-FR" sz="1200" i="1" dirty="0">
                <a:solidFill>
                  <a:srgbClr val="FFFF00"/>
                </a:solidFill>
                <a:latin typeface="Palatino Linotype (Body)"/>
              </a:rPr>
              <a:t>Geccons</a:t>
            </a:r>
            <a:r>
              <a:rPr lang="fr-FR" sz="1200" dirty="0">
                <a:latin typeface="Palatino Linotype (Body)"/>
              </a:rPr>
              <a:t>. He </a:t>
            </a:r>
            <a:r>
              <a:rPr lang="fr-FR" sz="1200" dirty="0" err="1">
                <a:latin typeface="Palatino Linotype (Body)"/>
              </a:rPr>
              <a:t>finally</a:t>
            </a:r>
            <a:r>
              <a:rPr lang="fr-FR" sz="1200" dirty="0">
                <a:latin typeface="Palatino Linotype (Body)"/>
              </a:rPr>
              <a:t> get in a </a:t>
            </a:r>
            <a:r>
              <a:rPr lang="fr-FR" sz="1200" dirty="0" err="1">
                <a:latin typeface="Palatino Linotype (Body)"/>
              </a:rPr>
              <a:t>small</a:t>
            </a:r>
            <a:r>
              <a:rPr lang="fr-FR" sz="1200" dirty="0">
                <a:latin typeface="Palatino Linotype (Body)"/>
              </a:rPr>
              <a:t> house in wich he found him. He understand that the alien work in a </a:t>
            </a:r>
            <a:r>
              <a:rPr lang="fr-FR" sz="1200" dirty="0" err="1">
                <a:latin typeface="Palatino Linotype (Body)"/>
              </a:rPr>
              <a:t>crusher</a:t>
            </a:r>
            <a:r>
              <a:rPr lang="fr-FR" sz="1200" dirty="0">
                <a:latin typeface="Palatino Linotype (Body)"/>
              </a:rPr>
              <a:t> and that there is a way to get </a:t>
            </a:r>
            <a:r>
              <a:rPr lang="fr-FR" sz="1200" dirty="0" err="1">
                <a:latin typeface="Palatino Linotype (Body)"/>
              </a:rPr>
              <a:t>directly</a:t>
            </a:r>
            <a:r>
              <a:rPr lang="fr-FR" sz="1200" dirty="0">
                <a:latin typeface="Palatino Linotype (Body)"/>
              </a:rPr>
              <a:t> to </a:t>
            </a:r>
            <a:r>
              <a:rPr lang="fr-FR" sz="1200" i="1" dirty="0">
                <a:solidFill>
                  <a:srgbClr val="0070C0"/>
                </a:solidFill>
                <a:latin typeface="Palatino Linotype (Body)"/>
              </a:rPr>
              <a:t>Prime City </a:t>
            </a:r>
            <a:r>
              <a:rPr lang="fr-FR" sz="1200" dirty="0">
                <a:latin typeface="Palatino Linotype (Body)"/>
              </a:rPr>
              <a:t>by using a rail, </a:t>
            </a:r>
            <a:r>
              <a:rPr lang="fr-FR" sz="1200" i="1" dirty="0" err="1">
                <a:solidFill>
                  <a:srgbClr val="00B050"/>
                </a:solidFill>
                <a:latin typeface="Palatino Linotype (Body)"/>
              </a:rPr>
              <a:t>Wikus</a:t>
            </a:r>
            <a:r>
              <a:rPr lang="fr-FR" sz="1200" i="1" dirty="0">
                <a:latin typeface="Palatino Linotype (Body)"/>
              </a:rPr>
              <a:t> </a:t>
            </a:r>
            <a:r>
              <a:rPr lang="fr-FR" sz="1200" dirty="0">
                <a:latin typeface="Palatino Linotype (Body)"/>
              </a:rPr>
              <a:t>will need </a:t>
            </a:r>
            <a:r>
              <a:rPr lang="fr-FR" sz="1200" dirty="0" err="1">
                <a:latin typeface="Palatino Linotype (Body)"/>
              </a:rPr>
              <a:t>another</a:t>
            </a:r>
            <a:r>
              <a:rPr lang="fr-FR" sz="1200" dirty="0">
                <a:latin typeface="Palatino Linotype (Body)"/>
              </a:rPr>
              <a:t> sky </a:t>
            </a:r>
            <a:r>
              <a:rPr lang="fr-FR" sz="1200" dirty="0" err="1">
                <a:latin typeface="Palatino Linotype (Body)"/>
              </a:rPr>
              <a:t>hook</a:t>
            </a:r>
            <a:r>
              <a:rPr lang="fr-FR" sz="1200" dirty="0">
                <a:latin typeface="Palatino Linotype (Body)"/>
              </a:rPr>
              <a:t> and </a:t>
            </a:r>
            <a:r>
              <a:rPr lang="fr-FR" sz="1200" dirty="0" err="1">
                <a:latin typeface="Palatino Linotype (Body)"/>
              </a:rPr>
              <a:t>try</a:t>
            </a:r>
            <a:r>
              <a:rPr lang="fr-FR" sz="1200" dirty="0">
                <a:latin typeface="Palatino Linotype (Body)"/>
              </a:rPr>
              <a:t> to </a:t>
            </a:r>
            <a:r>
              <a:rPr lang="fr-FR" sz="1200" dirty="0" err="1">
                <a:latin typeface="Palatino Linotype (Body)"/>
              </a:rPr>
              <a:t>ask</a:t>
            </a:r>
            <a:r>
              <a:rPr lang="fr-FR" sz="1200" dirty="0">
                <a:latin typeface="Palatino Linotype (Body)"/>
              </a:rPr>
              <a:t> </a:t>
            </a:r>
            <a:r>
              <a:rPr lang="fr-FR" sz="1200" i="1" dirty="0" err="1">
                <a:solidFill>
                  <a:srgbClr val="00B050"/>
                </a:solidFill>
                <a:latin typeface="Palatino Linotype (Body)"/>
              </a:rPr>
              <a:t>Otsillac</a:t>
            </a:r>
            <a:r>
              <a:rPr lang="fr-FR" sz="1200" i="1" dirty="0">
                <a:latin typeface="Palatino Linotype (Body)"/>
              </a:rPr>
              <a:t> </a:t>
            </a:r>
            <a:r>
              <a:rPr lang="fr-FR" sz="1200" dirty="0">
                <a:latin typeface="Palatino Linotype (Body)"/>
              </a:rPr>
              <a:t>to make one.</a:t>
            </a:r>
          </a:p>
          <a:p>
            <a:pPr marL="0" indent="0">
              <a:buNone/>
            </a:pPr>
            <a:r>
              <a:rPr lang="fr-FR" sz="1200" dirty="0">
                <a:latin typeface="Palatino Linotype (Body)"/>
              </a:rPr>
              <a:t>He finish to understand that they need to go to the </a:t>
            </a:r>
            <a:r>
              <a:rPr lang="fr-FR" sz="1200" dirty="0" err="1">
                <a:latin typeface="Palatino Linotype (Body)"/>
              </a:rPr>
              <a:t>crusher</a:t>
            </a:r>
            <a:r>
              <a:rPr lang="fr-FR" sz="1200" dirty="0">
                <a:latin typeface="Palatino Linotype (Body)"/>
              </a:rPr>
              <a:t> to get resources, </a:t>
            </a:r>
            <a:r>
              <a:rPr lang="fr-FR" sz="1200" i="1" dirty="0" err="1">
                <a:solidFill>
                  <a:srgbClr val="00B050"/>
                </a:solidFill>
                <a:latin typeface="Palatino Linotype (Body)"/>
              </a:rPr>
              <a:t>Otsillac</a:t>
            </a:r>
            <a:r>
              <a:rPr lang="fr-FR" sz="1200" i="1" dirty="0">
                <a:latin typeface="Palatino Linotype (Body)"/>
              </a:rPr>
              <a:t> </a:t>
            </a:r>
            <a:r>
              <a:rPr lang="fr-FR" sz="1200" dirty="0" err="1">
                <a:latin typeface="Palatino Linotype (Body)"/>
              </a:rPr>
              <a:t>agree</a:t>
            </a:r>
            <a:r>
              <a:rPr lang="fr-FR" sz="1200" dirty="0">
                <a:latin typeface="Palatino Linotype (Body)"/>
              </a:rPr>
              <a:t> to make his </a:t>
            </a:r>
            <a:r>
              <a:rPr lang="fr-FR" sz="1200" dirty="0" err="1">
                <a:latin typeface="Palatino Linotype (Body)"/>
              </a:rPr>
              <a:t>own</a:t>
            </a:r>
            <a:r>
              <a:rPr lang="fr-FR" sz="1200" dirty="0">
                <a:latin typeface="Palatino Linotype (Body)"/>
              </a:rPr>
              <a:t> sky </a:t>
            </a:r>
            <a:r>
              <a:rPr lang="fr-FR" sz="1200" dirty="0" err="1">
                <a:latin typeface="Palatino Linotype (Body)"/>
              </a:rPr>
              <a:t>hook</a:t>
            </a:r>
            <a:r>
              <a:rPr lang="fr-FR" sz="1200" dirty="0">
                <a:latin typeface="Palatino Linotype (Body)"/>
              </a:rPr>
              <a:t> to go to </a:t>
            </a:r>
            <a:r>
              <a:rPr lang="fr-FR" sz="1200" i="1" dirty="0">
                <a:solidFill>
                  <a:srgbClr val="0070C0"/>
                </a:solidFill>
                <a:latin typeface="Palatino Linotype (Body)"/>
              </a:rPr>
              <a:t>Prime City</a:t>
            </a:r>
            <a:r>
              <a:rPr lang="fr-FR" sz="1200" dirty="0">
                <a:latin typeface="Palatino Linotype (Body)"/>
              </a:rPr>
              <a:t>.</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18</a:t>
            </a:fld>
            <a:endParaRPr lang="en-GB"/>
          </a:p>
        </p:txBody>
      </p:sp>
      <p:sp>
        <p:nvSpPr>
          <p:cNvPr id="13" name="ZoneTexte 12">
            <a:extLst>
              <a:ext uri="{FF2B5EF4-FFF2-40B4-BE49-F238E27FC236}">
                <a16:creationId xmlns:a16="http://schemas.microsoft.com/office/drawing/2014/main" id="{26ED6F1A-9D8F-6952-CF2B-B2D35C79F95F}"/>
              </a:ext>
            </a:extLst>
          </p:cNvPr>
          <p:cNvSpPr txBox="1"/>
          <p:nvPr/>
        </p:nvSpPr>
        <p:spPr>
          <a:xfrm>
            <a:off x="138023" y="1265119"/>
            <a:ext cx="11700933" cy="2154436"/>
          </a:xfrm>
          <a:prstGeom prst="rect">
            <a:avLst/>
          </a:prstGeom>
          <a:noFill/>
        </p:spPr>
        <p:txBody>
          <a:bodyPr wrap="square">
            <a:spAutoFit/>
          </a:bodyPr>
          <a:lstStyle/>
          <a:p>
            <a:pPr marL="285750" indent="-285750">
              <a:buFont typeface="Arial" panose="020B0604020202020204" pitchFamily="34" charset="0"/>
              <a:buChar char="•"/>
            </a:pPr>
            <a:r>
              <a:rPr lang="fr-FR" sz="1400" dirty="0">
                <a:latin typeface="Palatino Linotype (Body)"/>
              </a:rPr>
              <a:t>The </a:t>
            </a:r>
            <a:r>
              <a:rPr lang="fr-FR" sz="1400" dirty="0" err="1">
                <a:latin typeface="Palatino Linotype (Body)"/>
              </a:rPr>
              <a:t>Lab</a:t>
            </a:r>
            <a:endParaRPr lang="fr-FR" sz="1400" dirty="0">
              <a:latin typeface="Palatino Linotype (Body)"/>
            </a:endParaRPr>
          </a:p>
          <a:p>
            <a:pPr marL="0" indent="0">
              <a:buNone/>
            </a:pPr>
            <a:r>
              <a:rPr lang="fr-FR" sz="1200" dirty="0">
                <a:latin typeface="Palatino Linotype (Body)"/>
              </a:rPr>
              <a:t>Once in </a:t>
            </a:r>
            <a:r>
              <a:rPr lang="fr-FR" sz="1200" i="1" dirty="0" err="1">
                <a:solidFill>
                  <a:srgbClr val="0070C0"/>
                </a:solidFill>
                <a:latin typeface="Palatino Linotype (Body)"/>
              </a:rPr>
              <a:t>Rapturopolis</a:t>
            </a:r>
            <a:r>
              <a:rPr lang="fr-FR" sz="1200" dirty="0">
                <a:latin typeface="Palatino Linotype (Body)"/>
              </a:rPr>
              <a:t> </a:t>
            </a: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quickly</a:t>
            </a:r>
            <a:r>
              <a:rPr lang="fr-FR" sz="1200" dirty="0">
                <a:latin typeface="Palatino Linotype (Body)"/>
              </a:rPr>
              <a:t> find </a:t>
            </a:r>
            <a:r>
              <a:rPr lang="fr-FR" sz="1200" i="1" dirty="0">
                <a:solidFill>
                  <a:srgbClr val="00B050"/>
                </a:solidFill>
                <a:latin typeface="Palatino Linotype (Body)"/>
              </a:rPr>
              <a:t>Andrew</a:t>
            </a:r>
            <a:r>
              <a:rPr lang="fr-FR" sz="1200" dirty="0">
                <a:latin typeface="Palatino Linotype (Body)"/>
              </a:rPr>
              <a:t> and protect him from other </a:t>
            </a:r>
            <a:r>
              <a:rPr lang="fr-FR" sz="1200" i="1" dirty="0">
                <a:solidFill>
                  <a:srgbClr val="FFFF00"/>
                </a:solidFill>
                <a:latin typeface="Palatino Linotype (Body)"/>
              </a:rPr>
              <a:t>Geccons</a:t>
            </a:r>
            <a:r>
              <a:rPr lang="fr-FR" sz="1200" dirty="0">
                <a:latin typeface="Palatino Linotype (Body)"/>
              </a:rPr>
              <a:t> with powers in the lab. </a:t>
            </a:r>
          </a:p>
          <a:p>
            <a:pPr marL="0" indent="0">
              <a:buNone/>
            </a:pPr>
            <a:r>
              <a:rPr lang="fr-FR" sz="1200" dirty="0">
                <a:latin typeface="Palatino Linotype (Body)"/>
              </a:rPr>
              <a:t>They understand that the </a:t>
            </a:r>
            <a:r>
              <a:rPr lang="fr-FR" sz="1200" dirty="0" err="1">
                <a:latin typeface="Palatino Linotype (Body)"/>
              </a:rPr>
              <a:t>laboratories</a:t>
            </a:r>
            <a:r>
              <a:rPr lang="fr-FR" sz="1200" dirty="0">
                <a:latin typeface="Palatino Linotype (Body)"/>
              </a:rPr>
              <a:t> </a:t>
            </a:r>
            <a:r>
              <a:rPr lang="fr-FR" sz="1200" dirty="0" err="1">
                <a:latin typeface="Palatino Linotype (Body)"/>
              </a:rPr>
              <a:t>seems</a:t>
            </a:r>
            <a:r>
              <a:rPr lang="fr-FR" sz="1200" dirty="0">
                <a:latin typeface="Palatino Linotype (Body)"/>
              </a:rPr>
              <a:t> to be used to make </a:t>
            </a:r>
            <a:r>
              <a:rPr lang="fr-FR" sz="1200" dirty="0" err="1">
                <a:latin typeface="Palatino Linotype (Body)"/>
              </a:rPr>
              <a:t>strange</a:t>
            </a:r>
            <a:r>
              <a:rPr lang="fr-FR" sz="1200" dirty="0">
                <a:latin typeface="Palatino Linotype (Body)"/>
              </a:rPr>
              <a:t> </a:t>
            </a:r>
            <a:r>
              <a:rPr lang="fr-FR" sz="1200" dirty="0" err="1">
                <a:latin typeface="Palatino Linotype (Body)"/>
              </a:rPr>
              <a:t>experiences</a:t>
            </a:r>
            <a:r>
              <a:rPr lang="fr-FR" sz="1200" dirty="0">
                <a:latin typeface="Palatino Linotype (Body)"/>
              </a:rPr>
              <a:t> and make powers. The </a:t>
            </a:r>
            <a:r>
              <a:rPr lang="en-US" sz="1200" dirty="0">
                <a:latin typeface="Palatino Linotype (Body)"/>
              </a:rPr>
              <a:t>further they go, the more they understand that the powers are developed on living subject with high death rates.</a:t>
            </a:r>
          </a:p>
          <a:p>
            <a:pPr marL="0" indent="0">
              <a:buNone/>
            </a:pPr>
            <a:r>
              <a:rPr lang="en-US" sz="1200" dirty="0">
                <a:latin typeface="Palatino Linotype (Body)"/>
              </a:rPr>
              <a:t>They quickly meet an alien scientist, </a:t>
            </a:r>
            <a:r>
              <a:rPr lang="en-US" sz="1200" i="1" dirty="0" err="1">
                <a:solidFill>
                  <a:srgbClr val="00B050"/>
                </a:solidFill>
                <a:latin typeface="Palatino Linotype (Body)"/>
              </a:rPr>
              <a:t>Sunev</a:t>
            </a:r>
            <a:r>
              <a:rPr lang="en-US" sz="1200" dirty="0">
                <a:latin typeface="Palatino Linotype (Body)"/>
              </a:rPr>
              <a:t>, that lead them at distance by opening doors and giving them ammo at distance.</a:t>
            </a:r>
          </a:p>
          <a:p>
            <a:pPr marL="0" indent="0">
              <a:buNone/>
            </a:pPr>
            <a:r>
              <a:rPr lang="en-US" sz="1200" dirty="0">
                <a:latin typeface="Palatino Linotype (Body)"/>
              </a:rPr>
              <a:t>They eventually arrive in a giant room in wich they found </a:t>
            </a:r>
            <a:r>
              <a:rPr lang="en-US" sz="1200" i="1" dirty="0" err="1">
                <a:solidFill>
                  <a:srgbClr val="00B050"/>
                </a:solidFill>
                <a:latin typeface="Palatino Linotype (Body)"/>
              </a:rPr>
              <a:t>Sunev</a:t>
            </a:r>
            <a:r>
              <a:rPr lang="en-US" sz="1200" dirty="0">
                <a:latin typeface="Palatino Linotype (Body)"/>
              </a:rPr>
              <a:t> that tell them to go to the last floor to give powers to </a:t>
            </a:r>
            <a:r>
              <a:rPr lang="en-US" sz="1200" dirty="0" err="1">
                <a:latin typeface="Palatino Linotype (Body)"/>
              </a:rPr>
              <a:t>venusian</a:t>
            </a:r>
            <a:r>
              <a:rPr lang="en-US" sz="1200" dirty="0">
                <a:latin typeface="Palatino Linotype (Body)"/>
              </a:rPr>
              <a:t>, </a:t>
            </a:r>
            <a:r>
              <a:rPr lang="en-US" sz="1200" i="1" dirty="0">
                <a:solidFill>
                  <a:srgbClr val="00B050"/>
                </a:solidFill>
                <a:latin typeface="Palatino Linotype (Body)"/>
              </a:rPr>
              <a:t>Wikus</a:t>
            </a:r>
            <a:r>
              <a:rPr lang="en-US" sz="1200" dirty="0">
                <a:latin typeface="Palatino Linotype (Body)"/>
              </a:rPr>
              <a:t> try to decline but an alarm start and a giant alien monster is freed.</a:t>
            </a:r>
          </a:p>
          <a:p>
            <a:pPr marL="0" indent="0">
              <a:buNone/>
            </a:pPr>
            <a:r>
              <a:rPr lang="en-US" sz="1200" dirty="0">
                <a:latin typeface="Palatino Linotype (Body)"/>
              </a:rPr>
              <a:t>Once the giant is defeated, </a:t>
            </a:r>
            <a:r>
              <a:rPr lang="en-US" sz="1200" i="1" dirty="0">
                <a:solidFill>
                  <a:srgbClr val="00B050"/>
                </a:solidFill>
                <a:latin typeface="Palatino Linotype (Body)"/>
              </a:rPr>
              <a:t>Andrew</a:t>
            </a:r>
            <a:r>
              <a:rPr lang="en-US" sz="1200" dirty="0">
                <a:latin typeface="Palatino Linotype (Body)"/>
              </a:rPr>
              <a:t> get the alien compound but tell </a:t>
            </a:r>
            <a:r>
              <a:rPr lang="en-US" sz="1200" i="1" dirty="0">
                <a:solidFill>
                  <a:srgbClr val="00B050"/>
                </a:solidFill>
                <a:latin typeface="Palatino Linotype (Body)"/>
              </a:rPr>
              <a:t>Wikus</a:t>
            </a:r>
            <a:r>
              <a:rPr lang="en-US" sz="1200" dirty="0">
                <a:latin typeface="Palatino Linotype (Body)"/>
              </a:rPr>
              <a:t> he want to leave the planet now, that’s where </a:t>
            </a:r>
            <a:r>
              <a:rPr lang="en-US" sz="1200" i="1" dirty="0">
                <a:solidFill>
                  <a:srgbClr val="00B050"/>
                </a:solidFill>
                <a:latin typeface="Palatino Linotype (Body)"/>
              </a:rPr>
              <a:t>Wikus</a:t>
            </a:r>
            <a:r>
              <a:rPr lang="en-US" sz="1200" dirty="0">
                <a:latin typeface="Palatino Linotype (Body)"/>
              </a:rPr>
              <a:t> realize that </a:t>
            </a:r>
            <a:r>
              <a:rPr lang="en-US" sz="1200" i="1" dirty="0">
                <a:solidFill>
                  <a:srgbClr val="00B050"/>
                </a:solidFill>
                <a:latin typeface="Palatino Linotype (Body)"/>
              </a:rPr>
              <a:t>Andrew</a:t>
            </a:r>
            <a:r>
              <a:rPr lang="en-US" sz="1200" dirty="0">
                <a:latin typeface="Palatino Linotype (Body)"/>
              </a:rPr>
              <a:t> wanted to get resources before leaving the planet and make </a:t>
            </a:r>
            <a:r>
              <a:rPr lang="en-US" sz="1200" i="1" dirty="0">
                <a:solidFill>
                  <a:srgbClr val="00B050"/>
                </a:solidFill>
                <a:latin typeface="Palatino Linotype (Body)"/>
              </a:rPr>
              <a:t>Wikus</a:t>
            </a:r>
            <a:r>
              <a:rPr lang="en-US" sz="1200" dirty="0">
                <a:latin typeface="Palatino Linotype (Body)"/>
              </a:rPr>
              <a:t> send him here on purpose.</a:t>
            </a:r>
          </a:p>
          <a:p>
            <a:pPr marL="0" indent="0">
              <a:buNone/>
            </a:pPr>
            <a:r>
              <a:rPr lang="fr-FR" sz="1200" i="1" dirty="0">
                <a:solidFill>
                  <a:srgbClr val="FFFF00"/>
                </a:solidFill>
                <a:latin typeface="Palatino Linotype (Body)"/>
              </a:rPr>
              <a:t>Geccons</a:t>
            </a:r>
            <a:r>
              <a:rPr lang="en-US" sz="1200" dirty="0">
                <a:latin typeface="Palatino Linotype (Body)"/>
              </a:rPr>
              <a:t> arrives and start to threat the 2 characters. </a:t>
            </a:r>
            <a:r>
              <a:rPr lang="en-US" sz="1200" i="1" dirty="0">
                <a:solidFill>
                  <a:srgbClr val="00B050"/>
                </a:solidFill>
                <a:latin typeface="Palatino Linotype (Body)"/>
              </a:rPr>
              <a:t>Andrew</a:t>
            </a:r>
            <a:r>
              <a:rPr lang="en-US" sz="1200" dirty="0">
                <a:latin typeface="Palatino Linotype (Body)"/>
              </a:rPr>
              <a:t> steal </a:t>
            </a:r>
            <a:r>
              <a:rPr lang="en-US" sz="1200" i="1" dirty="0">
                <a:solidFill>
                  <a:srgbClr val="00B050"/>
                </a:solidFill>
                <a:latin typeface="Palatino Linotype (Body)"/>
              </a:rPr>
              <a:t>Wikus</a:t>
            </a:r>
            <a:r>
              <a:rPr lang="en-US" sz="1200" dirty="0">
                <a:latin typeface="Palatino Linotype (Body)"/>
              </a:rPr>
              <a:t> sky hook to leave while he try to fight </a:t>
            </a:r>
            <a:r>
              <a:rPr lang="fr-FR" sz="1200" i="1" dirty="0" err="1">
                <a:solidFill>
                  <a:srgbClr val="FFFF00"/>
                </a:solidFill>
                <a:latin typeface="Palatino Linotype (Body)"/>
              </a:rPr>
              <a:t>Geccon</a:t>
            </a:r>
            <a:r>
              <a:rPr lang="en-US" sz="1200" dirty="0">
                <a:latin typeface="Palatino Linotype (Body)"/>
              </a:rPr>
              <a:t> and </a:t>
            </a:r>
            <a:r>
              <a:rPr lang="en-US" sz="1200" i="1" dirty="0" err="1">
                <a:solidFill>
                  <a:srgbClr val="00B050"/>
                </a:solidFill>
                <a:latin typeface="Palatino Linotype (Body)"/>
              </a:rPr>
              <a:t>Sunev</a:t>
            </a:r>
            <a:r>
              <a:rPr lang="en-US" sz="1200" dirty="0">
                <a:latin typeface="Palatino Linotype (Body)"/>
              </a:rPr>
              <a:t> push him with compound to the last floor: </a:t>
            </a:r>
            <a:r>
              <a:rPr lang="en-US" sz="1200" i="1" dirty="0">
                <a:solidFill>
                  <a:srgbClr val="0070C0"/>
                </a:solidFill>
                <a:latin typeface="Palatino Linotype (Body)"/>
              </a:rPr>
              <a:t>The Depths</a:t>
            </a:r>
            <a:r>
              <a:rPr lang="en-US" sz="1200" dirty="0">
                <a:latin typeface="Palatino Linotype (Body)"/>
              </a:rPr>
              <a:t>.</a:t>
            </a:r>
            <a:endParaRPr lang="fr-FR" sz="1200" b="0" i="0" dirty="0">
              <a:effectLst/>
              <a:latin typeface="Palatino Linotype (Body)"/>
            </a:endParaRPr>
          </a:p>
        </p:txBody>
      </p:sp>
    </p:spTree>
    <p:extLst>
      <p:ext uri="{BB962C8B-B14F-4D97-AF65-F5344CB8AC3E}">
        <p14:creationId xmlns:p14="http://schemas.microsoft.com/office/powerpoint/2010/main" val="392868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19</a:t>
            </a:fld>
            <a:endParaRPr lang="en-GB" dirty="0"/>
          </a:p>
        </p:txBody>
      </p:sp>
      <p:sp>
        <p:nvSpPr>
          <p:cNvPr id="10" name="ZoneTexte 9">
            <a:extLst>
              <a:ext uri="{FF2B5EF4-FFF2-40B4-BE49-F238E27FC236}">
                <a16:creationId xmlns:a16="http://schemas.microsoft.com/office/drawing/2014/main" id="{A5D8B62C-D1B6-8B77-CEEE-59C1C8EDE5E4}"/>
              </a:ext>
            </a:extLst>
          </p:cNvPr>
          <p:cNvSpPr txBox="1"/>
          <p:nvPr/>
        </p:nvSpPr>
        <p:spPr>
          <a:xfrm>
            <a:off x="138023" y="2990740"/>
            <a:ext cx="11804210" cy="1231106"/>
          </a:xfrm>
          <a:prstGeom prst="rect">
            <a:avLst/>
          </a:prstGeom>
          <a:noFill/>
        </p:spPr>
        <p:txBody>
          <a:bodyPr wrap="square">
            <a:spAutoFit/>
          </a:bodyPr>
          <a:lstStyle/>
          <a:p>
            <a:pPr marL="342900" indent="-342900">
              <a:buFont typeface="Arial" panose="020B0604020202020204" pitchFamily="34" charset="0"/>
              <a:buChar char="•"/>
            </a:pPr>
            <a:r>
              <a:rPr lang="fr-FR" sz="1400" dirty="0">
                <a:latin typeface="Palatino Linotype (Body)"/>
              </a:rPr>
              <a:t>Back in </a:t>
            </a:r>
            <a:r>
              <a:rPr lang="fr-FR" sz="1400" dirty="0" err="1">
                <a:latin typeface="Palatino Linotype (Body)"/>
              </a:rPr>
              <a:t>town</a:t>
            </a:r>
            <a:endParaRPr lang="fr-FR" sz="1400" dirty="0">
              <a:latin typeface="Palatino Linotype (Body)"/>
            </a:endParaRPr>
          </a:p>
          <a:p>
            <a:pPr marL="0" indent="0">
              <a:buNone/>
            </a:pPr>
            <a:r>
              <a:rPr lang="fr-FR" sz="1200" i="1" dirty="0" err="1">
                <a:solidFill>
                  <a:srgbClr val="00B050"/>
                </a:solidFill>
                <a:latin typeface="Palatino Linotype (Body)"/>
              </a:rPr>
              <a:t>Wikus</a:t>
            </a:r>
            <a:r>
              <a:rPr lang="fr-FR" sz="1200" dirty="0">
                <a:latin typeface="Palatino Linotype (Body)"/>
              </a:rPr>
              <a:t> get back to </a:t>
            </a:r>
            <a:r>
              <a:rPr lang="fr-FR" sz="1200" i="1" dirty="0">
                <a:solidFill>
                  <a:srgbClr val="0070C0"/>
                </a:solidFill>
                <a:latin typeface="Palatino Linotype (Body)"/>
              </a:rPr>
              <a:t>Prime City</a:t>
            </a:r>
            <a:r>
              <a:rPr lang="fr-FR" sz="1200" dirty="0">
                <a:latin typeface="Palatino Linotype (Body)"/>
              </a:rPr>
              <a:t>, the chaos has </a:t>
            </a:r>
            <a:r>
              <a:rPr lang="fr-FR" sz="1200" dirty="0" err="1">
                <a:latin typeface="Palatino Linotype (Body)"/>
              </a:rPr>
              <a:t>taken</a:t>
            </a:r>
            <a:r>
              <a:rPr lang="fr-FR" sz="1200" dirty="0">
                <a:latin typeface="Palatino Linotype (Body)"/>
              </a:rPr>
              <a:t> all of </a:t>
            </a:r>
            <a:r>
              <a:rPr lang="fr-FR" sz="1200" i="1" dirty="0" err="1">
                <a:solidFill>
                  <a:srgbClr val="0070C0"/>
                </a:solidFill>
                <a:latin typeface="Palatino Linotype (Body)"/>
              </a:rPr>
              <a:t>Columburgh</a:t>
            </a:r>
            <a:r>
              <a:rPr lang="fr-FR" sz="1200" dirty="0">
                <a:latin typeface="Palatino Linotype (Body)"/>
              </a:rPr>
              <a:t> and the city is </a:t>
            </a:r>
            <a:r>
              <a:rPr lang="fr-FR" sz="1200" dirty="0" err="1">
                <a:latin typeface="Palatino Linotype (Body)"/>
              </a:rPr>
              <a:t>now</a:t>
            </a:r>
            <a:r>
              <a:rPr lang="fr-FR" sz="1200" dirty="0">
                <a:latin typeface="Palatino Linotype (Body)"/>
              </a:rPr>
              <a:t> </a:t>
            </a:r>
            <a:r>
              <a:rPr lang="fr-FR" sz="1200" dirty="0" err="1">
                <a:latin typeface="Palatino Linotype (Body)"/>
              </a:rPr>
              <a:t>filled</a:t>
            </a:r>
            <a:r>
              <a:rPr lang="fr-FR" sz="1200" dirty="0">
                <a:latin typeface="Palatino Linotype (Body)"/>
              </a:rPr>
              <a:t> with </a:t>
            </a:r>
            <a:r>
              <a:rPr lang="fr-FR" sz="1200" i="1" dirty="0">
                <a:solidFill>
                  <a:srgbClr val="FFFF00"/>
                </a:solidFill>
                <a:latin typeface="Palatino Linotype (Body)"/>
              </a:rPr>
              <a:t>mutants</a:t>
            </a:r>
            <a:r>
              <a:rPr lang="fr-FR" sz="1200" dirty="0">
                <a:latin typeface="Palatino Linotype (Body)"/>
              </a:rPr>
              <a:t>, </a:t>
            </a:r>
            <a:r>
              <a:rPr lang="fr-FR" sz="1200" i="1" dirty="0">
                <a:solidFill>
                  <a:srgbClr val="FFFF00"/>
                </a:solidFill>
                <a:latin typeface="Palatino Linotype (Body)"/>
              </a:rPr>
              <a:t>Geccons</a:t>
            </a:r>
            <a:r>
              <a:rPr lang="fr-FR" sz="1200" i="1" dirty="0">
                <a:latin typeface="Palatino Linotype (Body)"/>
              </a:rPr>
              <a:t> </a:t>
            </a:r>
            <a:r>
              <a:rPr lang="fr-FR" sz="1200" dirty="0">
                <a:latin typeface="Palatino Linotype (Body)"/>
              </a:rPr>
              <a:t>and </a:t>
            </a:r>
            <a:r>
              <a:rPr lang="fr-FR" sz="1200" i="1" dirty="0" err="1">
                <a:solidFill>
                  <a:srgbClr val="FFFF00"/>
                </a:solidFill>
              </a:rPr>
              <a:t>Zegnaks</a:t>
            </a:r>
            <a:r>
              <a:rPr lang="fr-FR" sz="1200" i="1" dirty="0"/>
              <a:t> </a:t>
            </a:r>
            <a:r>
              <a:rPr lang="fr-FR" sz="1200" dirty="0" err="1">
                <a:latin typeface="Palatino Linotype (Body)"/>
              </a:rPr>
              <a:t>fighting</a:t>
            </a:r>
            <a:r>
              <a:rPr lang="fr-FR" sz="1200" dirty="0">
                <a:latin typeface="Palatino Linotype (Body)"/>
              </a:rPr>
              <a:t>.</a:t>
            </a:r>
          </a:p>
          <a:p>
            <a:pPr marL="0" indent="0">
              <a:buNone/>
            </a:pPr>
            <a:r>
              <a:rPr lang="fr-FR" sz="1200" i="1" dirty="0" err="1">
                <a:solidFill>
                  <a:srgbClr val="00B050"/>
                </a:solidFill>
                <a:latin typeface="Palatino Linotype (Body)"/>
              </a:rPr>
              <a:t>Wikus</a:t>
            </a:r>
            <a:r>
              <a:rPr lang="fr-FR" sz="1200" dirty="0">
                <a:latin typeface="Palatino Linotype (Body)"/>
              </a:rPr>
              <a:t> has </a:t>
            </a:r>
            <a:r>
              <a:rPr lang="fr-FR" sz="1200" dirty="0" err="1">
                <a:latin typeface="Palatino Linotype (Body)"/>
              </a:rPr>
              <a:t>now</a:t>
            </a:r>
            <a:r>
              <a:rPr lang="fr-FR" sz="1200" dirty="0">
                <a:latin typeface="Palatino Linotype (Body)"/>
              </a:rPr>
              <a:t> </a:t>
            </a:r>
            <a:r>
              <a:rPr lang="fr-FR" sz="1200" dirty="0" err="1">
                <a:latin typeface="Palatino Linotype (Body)"/>
              </a:rPr>
              <a:t>developped</a:t>
            </a:r>
            <a:r>
              <a:rPr lang="fr-FR" sz="1200" dirty="0">
                <a:latin typeface="Palatino Linotype (Body)"/>
              </a:rPr>
              <a:t> </a:t>
            </a:r>
            <a:r>
              <a:rPr lang="fr-FR" sz="1200" dirty="0" err="1">
                <a:latin typeface="Palatino Linotype (Body)"/>
              </a:rPr>
              <a:t>many</a:t>
            </a:r>
            <a:r>
              <a:rPr lang="fr-FR" sz="1200" dirty="0">
                <a:latin typeface="Palatino Linotype (Body)"/>
              </a:rPr>
              <a:t> powers and there </a:t>
            </a:r>
            <a:r>
              <a:rPr lang="fr-FR" sz="1200" dirty="0" err="1">
                <a:latin typeface="Palatino Linotype (Body)"/>
              </a:rPr>
              <a:t>seems</a:t>
            </a:r>
            <a:r>
              <a:rPr lang="fr-FR" sz="1200" dirty="0">
                <a:latin typeface="Palatino Linotype (Body)"/>
              </a:rPr>
              <a:t> to start </a:t>
            </a:r>
            <a:r>
              <a:rPr lang="fr-FR" sz="1200" dirty="0" err="1">
                <a:latin typeface="Palatino Linotype (Body)"/>
              </a:rPr>
              <a:t>increasing</a:t>
            </a:r>
            <a:r>
              <a:rPr lang="fr-FR" sz="1200" dirty="0">
                <a:latin typeface="Palatino Linotype (Body)"/>
              </a:rPr>
              <a:t>. He </a:t>
            </a:r>
            <a:r>
              <a:rPr lang="fr-FR" sz="1200" dirty="0" err="1">
                <a:latin typeface="Palatino Linotype (Body)"/>
              </a:rPr>
              <a:t>try</a:t>
            </a:r>
            <a:r>
              <a:rPr lang="fr-FR" sz="1200" dirty="0">
                <a:latin typeface="Palatino Linotype (Body)"/>
              </a:rPr>
              <a:t> to get back to his ship to leave the planet but all path are block, </a:t>
            </a:r>
            <a:r>
              <a:rPr lang="fr-FR" sz="1200" i="1" dirty="0" err="1">
                <a:solidFill>
                  <a:srgbClr val="00B050"/>
                </a:solidFill>
                <a:latin typeface="Palatino Linotype (Body)"/>
              </a:rPr>
              <a:t>Wikus</a:t>
            </a:r>
            <a:r>
              <a:rPr lang="fr-FR" sz="1200" dirty="0">
                <a:latin typeface="Palatino Linotype (Body)"/>
              </a:rPr>
              <a:t> make his way through the chaos by using rails and his powers.</a:t>
            </a:r>
          </a:p>
          <a:p>
            <a:pPr marL="0" indent="0">
              <a:buNone/>
            </a:pPr>
            <a:r>
              <a:rPr lang="fr-FR" sz="1200" dirty="0">
                <a:latin typeface="Palatino Linotype (Body)"/>
              </a:rPr>
              <a:t>Once close to his ship </a:t>
            </a:r>
            <a:r>
              <a:rPr lang="fr-FR" sz="1200" i="1" dirty="0" err="1">
                <a:solidFill>
                  <a:srgbClr val="00B050"/>
                </a:solidFill>
                <a:latin typeface="Palatino Linotype (Body)"/>
              </a:rPr>
              <a:t>Wikus</a:t>
            </a:r>
            <a:r>
              <a:rPr lang="fr-FR" sz="1200" dirty="0">
                <a:latin typeface="Palatino Linotype (Body)"/>
              </a:rPr>
              <a:t> see </a:t>
            </a:r>
            <a:r>
              <a:rPr lang="fr-FR" sz="1200" i="1" dirty="0">
                <a:solidFill>
                  <a:srgbClr val="00B050"/>
                </a:solidFill>
                <a:latin typeface="Palatino Linotype (Body)"/>
              </a:rPr>
              <a:t>Andrew</a:t>
            </a:r>
            <a:r>
              <a:rPr lang="fr-FR" sz="1200" dirty="0">
                <a:latin typeface="Palatino Linotype (Body)"/>
              </a:rPr>
              <a:t> using rails to go to a ship before </a:t>
            </a:r>
            <a:r>
              <a:rPr lang="fr-FR" sz="1200" dirty="0" err="1">
                <a:latin typeface="Palatino Linotype (Body)"/>
              </a:rPr>
              <a:t>it’s</a:t>
            </a:r>
            <a:r>
              <a:rPr lang="fr-FR" sz="1200" dirty="0">
                <a:latin typeface="Palatino Linotype (Body)"/>
              </a:rPr>
              <a:t> destroyed by </a:t>
            </a:r>
            <a:r>
              <a:rPr lang="fr-FR" sz="1200" i="1" dirty="0" err="1">
                <a:solidFill>
                  <a:srgbClr val="FFFF00"/>
                </a:solidFill>
              </a:rPr>
              <a:t>Zegnaks</a:t>
            </a:r>
            <a:r>
              <a:rPr lang="fr-FR" sz="1200" i="1" dirty="0"/>
              <a:t>. </a:t>
            </a:r>
            <a:r>
              <a:rPr lang="fr-FR" sz="1200" i="1" dirty="0" err="1">
                <a:solidFill>
                  <a:srgbClr val="00B050"/>
                </a:solidFill>
              </a:rPr>
              <a:t>Wikus</a:t>
            </a:r>
            <a:r>
              <a:rPr lang="fr-FR" sz="1200" dirty="0"/>
              <a:t> </a:t>
            </a:r>
            <a:r>
              <a:rPr lang="fr-FR" sz="1200" dirty="0" err="1"/>
              <a:t>decide</a:t>
            </a:r>
            <a:r>
              <a:rPr lang="fr-FR" sz="1200" dirty="0"/>
              <a:t> to get back to the city to bring him back.</a:t>
            </a:r>
          </a:p>
          <a:p>
            <a:pPr marL="0" indent="0">
              <a:buNone/>
            </a:pPr>
            <a:r>
              <a:rPr lang="fr-FR" sz="1200" dirty="0">
                <a:latin typeface="Palatino Linotype (Body)"/>
              </a:rPr>
              <a:t>He get back to the other way and </a:t>
            </a:r>
            <a:r>
              <a:rPr lang="fr-FR" sz="1200" dirty="0" err="1">
                <a:latin typeface="Palatino Linotype (Body)"/>
              </a:rPr>
              <a:t>finally</a:t>
            </a:r>
            <a:r>
              <a:rPr lang="fr-FR" sz="1200" dirty="0">
                <a:latin typeface="Palatino Linotype (Body)"/>
              </a:rPr>
              <a:t> see </a:t>
            </a:r>
            <a:r>
              <a:rPr lang="fr-FR" sz="1200" i="1" dirty="0">
                <a:solidFill>
                  <a:srgbClr val="00B050"/>
                </a:solidFill>
                <a:latin typeface="Palatino Linotype (Body)"/>
              </a:rPr>
              <a:t>Andrew</a:t>
            </a:r>
            <a:r>
              <a:rPr lang="fr-FR" sz="1200" dirty="0">
                <a:latin typeface="Palatino Linotype (Body)"/>
              </a:rPr>
              <a:t> </a:t>
            </a:r>
            <a:r>
              <a:rPr lang="fr-FR" sz="1200" dirty="0" err="1">
                <a:latin typeface="Palatino Linotype (Body)"/>
              </a:rPr>
              <a:t>getting</a:t>
            </a:r>
            <a:r>
              <a:rPr lang="fr-FR" sz="1200" dirty="0">
                <a:latin typeface="Palatino Linotype (Body)"/>
              </a:rPr>
              <a:t> in a </a:t>
            </a:r>
            <a:r>
              <a:rPr lang="fr-FR" sz="1200" dirty="0" err="1">
                <a:latin typeface="Palatino Linotype (Body)"/>
              </a:rPr>
              <a:t>theater</a:t>
            </a:r>
            <a:r>
              <a:rPr lang="fr-FR" sz="1200" dirty="0">
                <a:latin typeface="Palatino Linotype (Body)"/>
              </a:rPr>
              <a:t>, he </a:t>
            </a:r>
            <a:r>
              <a:rPr lang="fr-FR" sz="1200" dirty="0" err="1">
                <a:latin typeface="Palatino Linotype (Body)"/>
              </a:rPr>
              <a:t>follows</a:t>
            </a:r>
            <a:r>
              <a:rPr lang="fr-FR" sz="1200" dirty="0">
                <a:latin typeface="Palatino Linotype (Body)"/>
              </a:rPr>
              <a:t>.</a:t>
            </a:r>
          </a:p>
        </p:txBody>
      </p:sp>
      <p:sp>
        <p:nvSpPr>
          <p:cNvPr id="12" name="ZoneTexte 11">
            <a:extLst>
              <a:ext uri="{FF2B5EF4-FFF2-40B4-BE49-F238E27FC236}">
                <a16:creationId xmlns:a16="http://schemas.microsoft.com/office/drawing/2014/main" id="{D38AAB06-7329-1C67-7A3E-802E16B866A2}"/>
              </a:ext>
            </a:extLst>
          </p:cNvPr>
          <p:cNvSpPr txBox="1"/>
          <p:nvPr/>
        </p:nvSpPr>
        <p:spPr>
          <a:xfrm>
            <a:off x="138023" y="4502928"/>
            <a:ext cx="11804210" cy="1600438"/>
          </a:xfrm>
          <a:prstGeom prst="rect">
            <a:avLst/>
          </a:prstGeom>
          <a:noFill/>
        </p:spPr>
        <p:txBody>
          <a:bodyPr wrap="square">
            <a:spAutoFit/>
          </a:bodyPr>
          <a:lstStyle/>
          <a:p>
            <a:pPr marL="285750" indent="-285750">
              <a:buFont typeface="Arial" panose="020B0604020202020204" pitchFamily="34" charset="0"/>
              <a:buChar char="•"/>
            </a:pPr>
            <a:r>
              <a:rPr lang="fr-FR" sz="1400" dirty="0">
                <a:latin typeface="Palatino Linotype (Body)"/>
              </a:rPr>
              <a:t>Final</a:t>
            </a:r>
          </a:p>
          <a:p>
            <a:pPr marL="0" indent="0">
              <a:buNone/>
            </a:pPr>
            <a:r>
              <a:rPr lang="fr-FR" sz="1200" i="1" dirty="0" err="1">
                <a:solidFill>
                  <a:srgbClr val="00B050"/>
                </a:solidFill>
                <a:latin typeface="Palatino Linotype (Body)"/>
              </a:rPr>
              <a:t>Wikus</a:t>
            </a:r>
            <a:r>
              <a:rPr lang="fr-FR" sz="1200" dirty="0">
                <a:latin typeface="Palatino Linotype (Body)"/>
              </a:rPr>
              <a:t> get in the </a:t>
            </a:r>
            <a:r>
              <a:rPr lang="fr-FR" sz="1200" dirty="0" err="1">
                <a:latin typeface="Palatino Linotype (Body)"/>
              </a:rPr>
              <a:t>theater</a:t>
            </a:r>
            <a:r>
              <a:rPr lang="fr-FR" sz="1200" dirty="0">
                <a:latin typeface="Palatino Linotype (Body)"/>
              </a:rPr>
              <a:t> and find </a:t>
            </a:r>
            <a:r>
              <a:rPr lang="fr-FR" sz="1200" i="1" dirty="0">
                <a:solidFill>
                  <a:srgbClr val="00B050"/>
                </a:solidFill>
                <a:latin typeface="Palatino Linotype (Body)"/>
              </a:rPr>
              <a:t>Andrew </a:t>
            </a:r>
            <a:r>
              <a:rPr lang="fr-FR" sz="1200" i="1" dirty="0" err="1">
                <a:solidFill>
                  <a:srgbClr val="00B050"/>
                </a:solidFill>
                <a:latin typeface="Palatino Linotype (Body)"/>
              </a:rPr>
              <a:t>Bradman</a:t>
            </a:r>
            <a:r>
              <a:rPr lang="fr-FR" sz="1200" dirty="0">
                <a:latin typeface="Palatino Linotype (Body)"/>
              </a:rPr>
              <a:t>, </a:t>
            </a:r>
            <a:r>
              <a:rPr lang="fr-FR" sz="1200" dirty="0" err="1">
                <a:latin typeface="Palatino Linotype (Body)"/>
              </a:rPr>
              <a:t>infected</a:t>
            </a:r>
            <a:r>
              <a:rPr lang="fr-FR" sz="1200" dirty="0">
                <a:latin typeface="Palatino Linotype (Body)"/>
              </a:rPr>
              <a:t> lose his </a:t>
            </a:r>
            <a:r>
              <a:rPr lang="fr-FR" sz="1200" dirty="0" err="1">
                <a:latin typeface="Palatino Linotype (Body)"/>
              </a:rPr>
              <a:t>mind</a:t>
            </a:r>
            <a:r>
              <a:rPr lang="fr-FR" sz="1200" dirty="0">
                <a:latin typeface="Palatino Linotype (Body)"/>
              </a:rPr>
              <a:t> and attack him with all sort of powers.</a:t>
            </a:r>
          </a:p>
          <a:p>
            <a:pPr marL="0" indent="0">
              <a:buNone/>
            </a:pPr>
            <a:r>
              <a:rPr lang="fr-FR" sz="1200" dirty="0">
                <a:latin typeface="Palatino Linotype (Body)"/>
              </a:rPr>
              <a:t>As the fight continue some </a:t>
            </a:r>
            <a:r>
              <a:rPr lang="fr-FR" sz="1200" i="1" dirty="0">
                <a:solidFill>
                  <a:srgbClr val="FFFF00"/>
                </a:solidFill>
                <a:latin typeface="Palatino Linotype (Body)"/>
              </a:rPr>
              <a:t>mutants</a:t>
            </a:r>
            <a:r>
              <a:rPr lang="fr-FR" sz="1200" dirty="0">
                <a:latin typeface="Palatino Linotype (Body)"/>
              </a:rPr>
              <a:t>, </a:t>
            </a:r>
            <a:r>
              <a:rPr lang="fr-FR" sz="1200" i="1" dirty="0">
                <a:solidFill>
                  <a:srgbClr val="FFFF00"/>
                </a:solidFill>
                <a:latin typeface="Palatino Linotype (Body)"/>
              </a:rPr>
              <a:t>Geccons</a:t>
            </a:r>
            <a:r>
              <a:rPr lang="fr-FR" sz="1200" i="1" dirty="0">
                <a:latin typeface="Palatino Linotype (Body)"/>
              </a:rPr>
              <a:t> </a:t>
            </a:r>
            <a:r>
              <a:rPr lang="fr-FR" sz="1200" dirty="0">
                <a:latin typeface="Palatino Linotype (Body)"/>
              </a:rPr>
              <a:t>and </a:t>
            </a:r>
            <a:r>
              <a:rPr lang="fr-FR" sz="1200" i="1" dirty="0" err="1">
                <a:solidFill>
                  <a:srgbClr val="FFFF00"/>
                </a:solidFill>
              </a:rPr>
              <a:t>Zegnaks</a:t>
            </a:r>
            <a:r>
              <a:rPr lang="fr-FR" sz="1200" i="1" dirty="0"/>
              <a:t> </a:t>
            </a:r>
            <a:r>
              <a:rPr lang="fr-FR" sz="1200" dirty="0"/>
              <a:t>appear and are used by </a:t>
            </a:r>
            <a:r>
              <a:rPr lang="fr-FR" sz="1200" i="1" dirty="0">
                <a:solidFill>
                  <a:srgbClr val="00B050"/>
                </a:solidFill>
              </a:rPr>
              <a:t>Andrew</a:t>
            </a:r>
            <a:r>
              <a:rPr lang="fr-FR" sz="1200" dirty="0"/>
              <a:t> and his powers.</a:t>
            </a:r>
            <a:endParaRPr lang="fr-FR" sz="1200" dirty="0">
              <a:latin typeface="Palatino Linotype (Body)"/>
            </a:endParaRPr>
          </a:p>
          <a:p>
            <a:pPr marL="0" indent="0">
              <a:buNone/>
            </a:pP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defeat</a:t>
            </a:r>
            <a:r>
              <a:rPr lang="fr-FR" sz="1200" dirty="0">
                <a:latin typeface="Palatino Linotype (Body)"/>
              </a:rPr>
              <a:t> him by using all his powers, rails and </a:t>
            </a:r>
            <a:r>
              <a:rPr lang="fr-FR" sz="1200" dirty="0" err="1">
                <a:latin typeface="Palatino Linotype (Body)"/>
              </a:rPr>
              <a:t>weapons</a:t>
            </a:r>
            <a:r>
              <a:rPr lang="fr-FR" sz="1200" dirty="0">
                <a:latin typeface="Palatino Linotype (Body)"/>
              </a:rPr>
              <a:t> to attack at every angle and destroy all his </a:t>
            </a:r>
            <a:r>
              <a:rPr lang="fr-FR" sz="1200" dirty="0" err="1">
                <a:latin typeface="Palatino Linotype (Body)"/>
              </a:rPr>
              <a:t>weaknesses</a:t>
            </a:r>
            <a:r>
              <a:rPr lang="fr-FR" sz="1200" dirty="0">
                <a:latin typeface="Palatino Linotype (Body)"/>
              </a:rPr>
              <a:t>.</a:t>
            </a:r>
          </a:p>
          <a:p>
            <a:pPr marL="0" indent="0">
              <a:buNone/>
            </a:pPr>
            <a:r>
              <a:rPr lang="fr-FR" sz="1200" dirty="0">
                <a:latin typeface="Palatino Linotype (Body)"/>
              </a:rPr>
              <a:t>He carry </a:t>
            </a:r>
            <a:r>
              <a:rPr lang="fr-FR" sz="1200" i="1" dirty="0">
                <a:solidFill>
                  <a:srgbClr val="00B050"/>
                </a:solidFill>
                <a:latin typeface="Palatino Linotype (Body)"/>
              </a:rPr>
              <a:t>Andrew</a:t>
            </a:r>
            <a:r>
              <a:rPr lang="fr-FR" sz="1200" dirty="0">
                <a:latin typeface="Palatino Linotype (Body)"/>
              </a:rPr>
              <a:t> on his back to bring him back to </a:t>
            </a:r>
            <a:r>
              <a:rPr lang="fr-FR" sz="1200" i="1" dirty="0">
                <a:solidFill>
                  <a:srgbClr val="0070C0"/>
                </a:solidFill>
                <a:latin typeface="Palatino Linotype (Body)"/>
              </a:rPr>
              <a:t>Callisto</a:t>
            </a:r>
            <a:r>
              <a:rPr lang="fr-FR" sz="1200" dirty="0">
                <a:latin typeface="Palatino Linotype (Body)"/>
              </a:rPr>
              <a:t> and go his ship with rails and leave the planet.</a:t>
            </a:r>
          </a:p>
          <a:p>
            <a:pPr marL="0" indent="0">
              <a:buNone/>
            </a:pPr>
            <a:r>
              <a:rPr lang="fr-FR" sz="1200" dirty="0">
                <a:latin typeface="Palatino Linotype (Body)"/>
              </a:rPr>
              <a:t>Once he leave the planet, </a:t>
            </a:r>
            <a:r>
              <a:rPr lang="fr-FR" sz="1200" i="1" dirty="0" err="1">
                <a:solidFill>
                  <a:srgbClr val="00B050"/>
                </a:solidFill>
                <a:latin typeface="Palatino Linotype (Body)"/>
              </a:rPr>
              <a:t>Wikus</a:t>
            </a:r>
            <a:r>
              <a:rPr lang="fr-FR" sz="1200" dirty="0">
                <a:latin typeface="Palatino Linotype (Body)"/>
              </a:rPr>
              <a:t> can </a:t>
            </a:r>
            <a:r>
              <a:rPr lang="fr-FR" sz="1200" dirty="0" err="1">
                <a:latin typeface="Palatino Linotype (Body)"/>
              </a:rPr>
              <a:t>take</a:t>
            </a:r>
            <a:r>
              <a:rPr lang="fr-FR" sz="1200" dirty="0">
                <a:latin typeface="Palatino Linotype (Body)"/>
              </a:rPr>
              <a:t> off his </a:t>
            </a:r>
            <a:r>
              <a:rPr lang="fr-FR" sz="1200" dirty="0" err="1">
                <a:latin typeface="Palatino Linotype (Body)"/>
              </a:rPr>
              <a:t>helmet</a:t>
            </a:r>
            <a:r>
              <a:rPr lang="fr-FR" sz="1200" dirty="0">
                <a:latin typeface="Palatino Linotype (Body)"/>
              </a:rPr>
              <a:t> set the ship to auto pilot and go to </a:t>
            </a:r>
            <a:r>
              <a:rPr lang="fr-FR" sz="1200" i="1" dirty="0">
                <a:solidFill>
                  <a:srgbClr val="0070C0"/>
                </a:solidFill>
                <a:latin typeface="Palatino Linotype (Body)"/>
              </a:rPr>
              <a:t>Callisto</a:t>
            </a:r>
            <a:r>
              <a:rPr lang="fr-FR" sz="1200" dirty="0">
                <a:latin typeface="Palatino Linotype (Body)"/>
              </a:rPr>
              <a:t>, then he </a:t>
            </a:r>
            <a:r>
              <a:rPr lang="fr-FR" sz="1200" dirty="0" err="1">
                <a:latin typeface="Palatino Linotype (Body)"/>
              </a:rPr>
              <a:t>realise</a:t>
            </a:r>
            <a:r>
              <a:rPr lang="fr-FR" sz="1200" dirty="0">
                <a:latin typeface="Palatino Linotype (Body)"/>
              </a:rPr>
              <a:t> that he is </a:t>
            </a:r>
            <a:r>
              <a:rPr lang="fr-FR" sz="1200" dirty="0" err="1">
                <a:latin typeface="Palatino Linotype (Body)"/>
              </a:rPr>
              <a:t>bleeding</a:t>
            </a:r>
            <a:r>
              <a:rPr lang="fr-FR" sz="1200" dirty="0">
                <a:latin typeface="Palatino Linotype (Body)"/>
              </a:rPr>
              <a:t> and his </a:t>
            </a:r>
            <a:r>
              <a:rPr lang="fr-FR" sz="1200" dirty="0" err="1">
                <a:latin typeface="Palatino Linotype (Body)"/>
              </a:rPr>
              <a:t>blood</a:t>
            </a:r>
            <a:r>
              <a:rPr lang="fr-FR" sz="1200" dirty="0">
                <a:latin typeface="Palatino Linotype (Body)"/>
              </a:rPr>
              <a:t> is green.</a:t>
            </a:r>
          </a:p>
          <a:p>
            <a:pPr marL="0" indent="0">
              <a:buNone/>
            </a:pPr>
            <a:endParaRPr lang="fr-FR" sz="1200" dirty="0">
              <a:latin typeface="Palatino Linotype (Body)"/>
            </a:endParaRPr>
          </a:p>
          <a:p>
            <a:pPr marL="0" indent="0">
              <a:buNone/>
            </a:pPr>
            <a:r>
              <a:rPr lang="fr-FR" sz="1200" i="1" dirty="0" err="1">
                <a:solidFill>
                  <a:srgbClr val="00B050"/>
                </a:solidFill>
                <a:latin typeface="Palatino Linotype (Body)"/>
              </a:rPr>
              <a:t>Wikus</a:t>
            </a:r>
            <a:r>
              <a:rPr lang="fr-FR" sz="1200" dirty="0">
                <a:latin typeface="Palatino Linotype (Body)"/>
              </a:rPr>
              <a:t> is </a:t>
            </a:r>
            <a:r>
              <a:rPr lang="fr-FR" sz="1200" dirty="0" err="1">
                <a:latin typeface="Palatino Linotype (Body)"/>
              </a:rPr>
              <a:t>infected</a:t>
            </a:r>
            <a:r>
              <a:rPr lang="fr-FR" sz="1200" dirty="0">
                <a:latin typeface="Palatino Linotype (Body)"/>
              </a:rPr>
              <a:t>.</a:t>
            </a:r>
          </a:p>
        </p:txBody>
      </p:sp>
      <p:sp>
        <p:nvSpPr>
          <p:cNvPr id="11" name="ZoneTexte 10">
            <a:extLst>
              <a:ext uri="{FF2B5EF4-FFF2-40B4-BE49-F238E27FC236}">
                <a16:creationId xmlns:a16="http://schemas.microsoft.com/office/drawing/2014/main" id="{2884D87E-1EB1-1BEA-DC9B-BA15DCCE2528}"/>
              </a:ext>
            </a:extLst>
          </p:cNvPr>
          <p:cNvSpPr txBox="1"/>
          <p:nvPr/>
        </p:nvSpPr>
        <p:spPr>
          <a:xfrm>
            <a:off x="138023" y="1293886"/>
            <a:ext cx="11804210" cy="1415772"/>
          </a:xfrm>
          <a:prstGeom prst="rect">
            <a:avLst/>
          </a:prstGeom>
          <a:noFill/>
        </p:spPr>
        <p:txBody>
          <a:bodyPr wrap="square">
            <a:spAutoFit/>
          </a:bodyPr>
          <a:lstStyle/>
          <a:p>
            <a:pPr marL="285750" indent="-285750">
              <a:buFont typeface="Arial" panose="020B0604020202020204" pitchFamily="34" charset="0"/>
              <a:buChar char="•"/>
            </a:pPr>
            <a:r>
              <a:rPr lang="fr-FR" sz="1400" dirty="0" err="1">
                <a:latin typeface="Palatino Linotype (Body)"/>
              </a:rPr>
              <a:t>Crusher</a:t>
            </a:r>
            <a:endParaRPr lang="fr-FR" sz="1400" dirty="0">
              <a:latin typeface="Palatino Linotype (Body)"/>
            </a:endParaRPr>
          </a:p>
          <a:p>
            <a:pPr marL="0" indent="0">
              <a:buNone/>
            </a:pPr>
            <a:r>
              <a:rPr lang="fr-FR" sz="1200" i="1" dirty="0" err="1">
                <a:solidFill>
                  <a:srgbClr val="00B050"/>
                </a:solidFill>
                <a:latin typeface="Palatino Linotype (Body)"/>
              </a:rPr>
              <a:t>Otsillac</a:t>
            </a:r>
            <a:r>
              <a:rPr lang="fr-FR" sz="1200" i="1" dirty="0">
                <a:latin typeface="Palatino Linotype (Body)"/>
              </a:rPr>
              <a:t> </a:t>
            </a:r>
            <a:r>
              <a:rPr lang="fr-FR" sz="1200" dirty="0">
                <a:latin typeface="Palatino Linotype (Body)"/>
              </a:rPr>
              <a:t>lead </a:t>
            </a:r>
            <a:r>
              <a:rPr lang="fr-FR" sz="1200" i="1" dirty="0" err="1">
                <a:solidFill>
                  <a:srgbClr val="00B050"/>
                </a:solidFill>
                <a:latin typeface="Palatino Linotype (Body)"/>
              </a:rPr>
              <a:t>Wikus</a:t>
            </a:r>
            <a:r>
              <a:rPr lang="fr-FR" sz="1200" dirty="0">
                <a:latin typeface="Palatino Linotype (Body)"/>
              </a:rPr>
              <a:t> to the </a:t>
            </a:r>
            <a:r>
              <a:rPr lang="fr-FR" sz="1200" dirty="0" err="1">
                <a:latin typeface="Palatino Linotype (Body)"/>
              </a:rPr>
              <a:t>crusher</a:t>
            </a:r>
            <a:r>
              <a:rPr lang="fr-FR" sz="1200" dirty="0">
                <a:latin typeface="Palatino Linotype (Body)"/>
              </a:rPr>
              <a:t>, the chaos </a:t>
            </a:r>
            <a:r>
              <a:rPr lang="fr-FR" sz="1200" dirty="0" err="1">
                <a:latin typeface="Palatino Linotype (Body)"/>
              </a:rPr>
              <a:t>grow</a:t>
            </a:r>
            <a:r>
              <a:rPr lang="fr-FR" sz="1200" dirty="0">
                <a:latin typeface="Palatino Linotype (Body)"/>
              </a:rPr>
              <a:t> in </a:t>
            </a:r>
            <a:r>
              <a:rPr lang="fr-FR" sz="1200" i="1" dirty="0">
                <a:solidFill>
                  <a:srgbClr val="0070C0"/>
                </a:solidFill>
                <a:latin typeface="Palatino Linotype (Body)"/>
              </a:rPr>
              <a:t>The </a:t>
            </a:r>
            <a:r>
              <a:rPr lang="fr-FR" sz="1200" i="1" dirty="0" err="1">
                <a:solidFill>
                  <a:srgbClr val="0070C0"/>
                </a:solidFill>
                <a:latin typeface="Palatino Linotype (Body)"/>
              </a:rPr>
              <a:t>Depths</a:t>
            </a:r>
            <a:r>
              <a:rPr lang="fr-FR" sz="1200" i="1" dirty="0">
                <a:solidFill>
                  <a:srgbClr val="0070C0"/>
                </a:solidFill>
                <a:latin typeface="Palatino Linotype (Body)"/>
              </a:rPr>
              <a:t> </a:t>
            </a:r>
            <a:r>
              <a:rPr lang="fr-FR" sz="1200" dirty="0">
                <a:latin typeface="Palatino Linotype (Body)"/>
              </a:rPr>
              <a:t>so </a:t>
            </a: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protect </a:t>
            </a:r>
            <a:r>
              <a:rPr lang="fr-FR" sz="1200" i="1" dirty="0" err="1">
                <a:solidFill>
                  <a:srgbClr val="00B050"/>
                </a:solidFill>
                <a:latin typeface="Palatino Linotype (Body)"/>
              </a:rPr>
              <a:t>Otsillac</a:t>
            </a:r>
            <a:r>
              <a:rPr lang="fr-FR" sz="1200" i="1" dirty="0">
                <a:latin typeface="Palatino Linotype (Body)"/>
              </a:rPr>
              <a:t> </a:t>
            </a:r>
            <a:r>
              <a:rPr lang="fr-FR" sz="1200" dirty="0">
                <a:latin typeface="Palatino Linotype (Body)"/>
              </a:rPr>
              <a:t>but they </a:t>
            </a:r>
            <a:r>
              <a:rPr lang="fr-FR" sz="1200" dirty="0" err="1">
                <a:latin typeface="Palatino Linotype (Body)"/>
              </a:rPr>
              <a:t>still</a:t>
            </a:r>
            <a:r>
              <a:rPr lang="fr-FR" sz="1200" dirty="0">
                <a:latin typeface="Palatino Linotype (Body)"/>
              </a:rPr>
              <a:t> need to </a:t>
            </a:r>
            <a:r>
              <a:rPr lang="fr-FR" sz="1200" dirty="0" err="1">
                <a:latin typeface="Palatino Linotype (Body)"/>
              </a:rPr>
              <a:t>take</a:t>
            </a:r>
            <a:r>
              <a:rPr lang="fr-FR" sz="1200" dirty="0">
                <a:latin typeface="Palatino Linotype (Body)"/>
              </a:rPr>
              <a:t> alternative route. </a:t>
            </a:r>
            <a:r>
              <a:rPr lang="fr-FR" sz="1200" i="1" dirty="0" err="1">
                <a:solidFill>
                  <a:srgbClr val="00B050"/>
                </a:solidFill>
                <a:latin typeface="Palatino Linotype (Body)"/>
              </a:rPr>
              <a:t>Otsillac</a:t>
            </a:r>
            <a:r>
              <a:rPr lang="fr-FR" sz="1200" i="1" dirty="0">
                <a:latin typeface="Palatino Linotype (Body)"/>
              </a:rPr>
              <a:t> </a:t>
            </a:r>
            <a:r>
              <a:rPr lang="fr-FR" sz="1200" dirty="0">
                <a:latin typeface="Palatino Linotype (Body)"/>
              </a:rPr>
              <a:t>make </a:t>
            </a:r>
            <a:r>
              <a:rPr lang="fr-FR" sz="1200" dirty="0" err="1">
                <a:latin typeface="Palatino Linotype (Body)"/>
              </a:rPr>
              <a:t>different</a:t>
            </a:r>
            <a:r>
              <a:rPr lang="fr-FR" sz="1200" dirty="0">
                <a:latin typeface="Palatino Linotype (Body)"/>
              </a:rPr>
              <a:t> </a:t>
            </a:r>
            <a:r>
              <a:rPr lang="fr-FR" sz="1200" dirty="0" err="1">
                <a:latin typeface="Palatino Linotype (Body)"/>
              </a:rPr>
              <a:t>tools</a:t>
            </a:r>
            <a:r>
              <a:rPr lang="fr-FR" sz="1200" dirty="0">
                <a:latin typeface="Palatino Linotype (Body)"/>
              </a:rPr>
              <a:t> to move </a:t>
            </a:r>
            <a:r>
              <a:rPr lang="fr-FR" sz="1200" dirty="0" err="1">
                <a:latin typeface="Palatino Linotype (Body)"/>
              </a:rPr>
              <a:t>forward</a:t>
            </a:r>
            <a:r>
              <a:rPr lang="fr-FR" sz="1200" dirty="0">
                <a:latin typeface="Palatino Linotype (Body)"/>
              </a:rPr>
              <a:t>.</a:t>
            </a:r>
          </a:p>
          <a:p>
            <a:pPr marL="0" indent="0">
              <a:buNone/>
            </a:pPr>
            <a:r>
              <a:rPr lang="fr-FR" sz="1200" dirty="0">
                <a:latin typeface="Palatino Linotype (Body)"/>
              </a:rPr>
              <a:t>In the same time, </a:t>
            </a:r>
            <a:r>
              <a:rPr lang="fr-FR" sz="1200" i="1" dirty="0" err="1">
                <a:solidFill>
                  <a:srgbClr val="FFFF00"/>
                </a:solidFill>
              </a:rPr>
              <a:t>Zegnaks</a:t>
            </a:r>
            <a:r>
              <a:rPr lang="fr-FR" sz="1200" i="1" dirty="0"/>
              <a:t> </a:t>
            </a:r>
            <a:r>
              <a:rPr lang="fr-FR" sz="1200" dirty="0" err="1"/>
              <a:t>riots</a:t>
            </a:r>
            <a:r>
              <a:rPr lang="fr-FR" sz="1200" dirty="0"/>
              <a:t> and start to </a:t>
            </a:r>
            <a:r>
              <a:rPr lang="en-US" sz="1200" dirty="0"/>
              <a:t>gain ground against </a:t>
            </a:r>
            <a:r>
              <a:rPr lang="fr-FR" sz="1200" i="1" dirty="0">
                <a:solidFill>
                  <a:srgbClr val="FFFF00"/>
                </a:solidFill>
                <a:latin typeface="Palatino Linotype (Body)"/>
              </a:rPr>
              <a:t>Geccons</a:t>
            </a:r>
            <a:r>
              <a:rPr lang="fr-FR" sz="1200" i="1" dirty="0">
                <a:latin typeface="Palatino Linotype (Body)"/>
              </a:rPr>
              <a:t>.</a:t>
            </a:r>
          </a:p>
          <a:p>
            <a:pPr marL="0" indent="0">
              <a:buNone/>
            </a:pPr>
            <a:r>
              <a:rPr lang="fr-FR" sz="1200" dirty="0">
                <a:latin typeface="Palatino Linotype (Body)"/>
              </a:rPr>
              <a:t>Once in the </a:t>
            </a:r>
            <a:r>
              <a:rPr lang="fr-FR" sz="1200" dirty="0" err="1">
                <a:latin typeface="Palatino Linotype (Body)"/>
              </a:rPr>
              <a:t>crusher</a:t>
            </a:r>
            <a:r>
              <a:rPr lang="fr-FR" sz="1200" dirty="0">
                <a:latin typeface="Palatino Linotype (Body)"/>
              </a:rPr>
              <a:t> a </a:t>
            </a:r>
            <a:r>
              <a:rPr lang="fr-FR" sz="1200" dirty="0" err="1">
                <a:latin typeface="Palatino Linotype (Body)"/>
              </a:rPr>
              <a:t>small</a:t>
            </a:r>
            <a:r>
              <a:rPr lang="fr-FR" sz="1200" dirty="0">
                <a:latin typeface="Palatino Linotype (Body)"/>
              </a:rPr>
              <a:t> group of </a:t>
            </a:r>
            <a:r>
              <a:rPr lang="fr-FR" sz="1200" i="1" dirty="0" err="1">
                <a:solidFill>
                  <a:srgbClr val="FFFF00"/>
                </a:solidFill>
              </a:rPr>
              <a:t>Zegnaks</a:t>
            </a:r>
            <a:r>
              <a:rPr lang="fr-FR" sz="1200" dirty="0">
                <a:latin typeface="Palatino Linotype (Body)"/>
              </a:rPr>
              <a:t> appear and there </a:t>
            </a:r>
            <a:r>
              <a:rPr lang="fr-FR" sz="1200" dirty="0" err="1">
                <a:latin typeface="Palatino Linotype (Body)"/>
              </a:rPr>
              <a:t>seems</a:t>
            </a:r>
            <a:r>
              <a:rPr lang="fr-FR" sz="1200" dirty="0">
                <a:latin typeface="Palatino Linotype (Body)"/>
              </a:rPr>
              <a:t> to be a leader with </a:t>
            </a:r>
            <a:r>
              <a:rPr lang="fr-FR" sz="1200" dirty="0" err="1">
                <a:latin typeface="Palatino Linotype (Body)"/>
              </a:rPr>
              <a:t>magnetic</a:t>
            </a:r>
            <a:r>
              <a:rPr lang="fr-FR" sz="1200" dirty="0">
                <a:latin typeface="Palatino Linotype (Body)"/>
              </a:rPr>
              <a:t> powers, a long fight start </a:t>
            </a:r>
            <a:r>
              <a:rPr lang="fr-FR" sz="1200" dirty="0" err="1">
                <a:latin typeface="Palatino Linotype (Body)"/>
              </a:rPr>
              <a:t>while</a:t>
            </a:r>
            <a:r>
              <a:rPr lang="fr-FR" sz="1200" dirty="0">
                <a:latin typeface="Palatino Linotype (Body)"/>
              </a:rPr>
              <a:t> </a:t>
            </a:r>
            <a:r>
              <a:rPr lang="fr-FR" sz="1200" i="1" dirty="0" err="1">
                <a:solidFill>
                  <a:srgbClr val="00B050"/>
                </a:solidFill>
                <a:latin typeface="Palatino Linotype (Body)"/>
              </a:rPr>
              <a:t>Otsillac</a:t>
            </a:r>
            <a:r>
              <a:rPr lang="fr-FR" sz="1200" dirty="0">
                <a:latin typeface="Palatino Linotype (Body)"/>
              </a:rPr>
              <a:t> </a:t>
            </a:r>
            <a:r>
              <a:rPr lang="fr-FR" sz="1200" dirty="0" err="1">
                <a:latin typeface="Palatino Linotype (Body)"/>
              </a:rPr>
              <a:t>try</a:t>
            </a:r>
            <a:r>
              <a:rPr lang="fr-FR" sz="1200" dirty="0">
                <a:latin typeface="Palatino Linotype (Body)"/>
              </a:rPr>
              <a:t> to make sky </a:t>
            </a:r>
            <a:r>
              <a:rPr lang="fr-FR" sz="1200" dirty="0" err="1">
                <a:latin typeface="Palatino Linotype (Body)"/>
              </a:rPr>
              <a:t>hooks</a:t>
            </a:r>
            <a:r>
              <a:rPr lang="fr-FR" sz="1200" dirty="0">
                <a:latin typeface="Palatino Linotype (Body)"/>
              </a:rPr>
              <a:t>. </a:t>
            </a: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succeed</a:t>
            </a:r>
            <a:r>
              <a:rPr lang="fr-FR" sz="1200" dirty="0">
                <a:latin typeface="Palatino Linotype (Body)"/>
              </a:rPr>
              <a:t> and </a:t>
            </a:r>
            <a:r>
              <a:rPr lang="fr-FR" sz="1200" i="1" dirty="0" err="1">
                <a:solidFill>
                  <a:srgbClr val="00B050"/>
                </a:solidFill>
                <a:latin typeface="Palatino Linotype (Body)"/>
              </a:rPr>
              <a:t>Otsillac</a:t>
            </a:r>
            <a:r>
              <a:rPr lang="fr-FR" sz="1200" i="1" dirty="0">
                <a:latin typeface="Palatino Linotype (Body)"/>
              </a:rPr>
              <a:t> </a:t>
            </a:r>
            <a:r>
              <a:rPr lang="fr-FR" sz="1200" dirty="0">
                <a:latin typeface="Palatino Linotype (Body)"/>
              </a:rPr>
              <a:t>give one sky </a:t>
            </a:r>
            <a:r>
              <a:rPr lang="fr-FR" sz="1200" dirty="0" err="1">
                <a:latin typeface="Palatino Linotype (Body)"/>
              </a:rPr>
              <a:t>hook</a:t>
            </a:r>
            <a:r>
              <a:rPr lang="fr-FR" sz="1200" dirty="0">
                <a:latin typeface="Palatino Linotype (Body)"/>
              </a:rPr>
              <a:t> to </a:t>
            </a:r>
            <a:r>
              <a:rPr lang="fr-FR" sz="1200" i="1" dirty="0" err="1">
                <a:solidFill>
                  <a:srgbClr val="00B050"/>
                </a:solidFill>
                <a:latin typeface="Palatino Linotype (Body)"/>
              </a:rPr>
              <a:t>Wikus</a:t>
            </a:r>
            <a:r>
              <a:rPr lang="fr-FR" sz="1200" dirty="0">
                <a:latin typeface="Palatino Linotype (Body)"/>
              </a:rPr>
              <a:t> and go back to his </a:t>
            </a:r>
            <a:r>
              <a:rPr lang="fr-FR" sz="1200" dirty="0" err="1">
                <a:latin typeface="Palatino Linotype (Body)"/>
              </a:rPr>
              <a:t>family</a:t>
            </a:r>
            <a:r>
              <a:rPr lang="fr-FR" sz="1200" dirty="0">
                <a:latin typeface="Palatino Linotype (Body)"/>
              </a:rPr>
              <a:t> with </a:t>
            </a:r>
            <a:r>
              <a:rPr lang="fr-FR" sz="1200" dirty="0" err="1">
                <a:latin typeface="Palatino Linotype (Body)"/>
              </a:rPr>
              <a:t>others</a:t>
            </a:r>
            <a:r>
              <a:rPr lang="fr-FR" sz="1200" dirty="0">
                <a:latin typeface="Palatino Linotype (Body)"/>
              </a:rPr>
              <a:t> to make them leave.</a:t>
            </a:r>
          </a:p>
          <a:p>
            <a:pPr marL="0" indent="0">
              <a:buNone/>
            </a:pPr>
            <a:r>
              <a:rPr lang="fr-FR" sz="1200" i="1" dirty="0" err="1">
                <a:solidFill>
                  <a:srgbClr val="00B050"/>
                </a:solidFill>
                <a:latin typeface="Palatino Linotype (Body)"/>
              </a:rPr>
              <a:t>Wikus</a:t>
            </a:r>
            <a:r>
              <a:rPr lang="fr-FR" sz="1200" dirty="0">
                <a:latin typeface="Palatino Linotype (Body)"/>
              </a:rPr>
              <a:t> </a:t>
            </a:r>
            <a:r>
              <a:rPr lang="fr-FR" sz="1200" dirty="0" err="1">
                <a:latin typeface="Palatino Linotype (Body)"/>
              </a:rPr>
              <a:t>finally</a:t>
            </a:r>
            <a:r>
              <a:rPr lang="fr-FR" sz="1200" dirty="0">
                <a:latin typeface="Palatino Linotype (Body)"/>
              </a:rPr>
              <a:t> use a rail to get back to </a:t>
            </a:r>
            <a:r>
              <a:rPr lang="fr-FR" sz="1200" i="1" dirty="0">
                <a:solidFill>
                  <a:srgbClr val="0070C0"/>
                </a:solidFill>
                <a:latin typeface="Palatino Linotype (Body)"/>
              </a:rPr>
              <a:t>Prime City</a:t>
            </a:r>
            <a:r>
              <a:rPr lang="fr-FR" sz="1200" dirty="0">
                <a:latin typeface="Palatino Linotype (Body)"/>
              </a:rPr>
              <a:t>.</a:t>
            </a:r>
          </a:p>
        </p:txBody>
      </p:sp>
    </p:spTree>
    <p:extLst>
      <p:ext uri="{BB962C8B-B14F-4D97-AF65-F5344CB8AC3E}">
        <p14:creationId xmlns:p14="http://schemas.microsoft.com/office/powerpoint/2010/main" val="428052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Synopsis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6"/>
            <a:ext cx="11964837" cy="2165229"/>
          </a:xfrm>
        </p:spPr>
        <p:txBody>
          <a:bodyPr anchor="ctr">
            <a:normAutofit fontScale="92500"/>
          </a:bodyPr>
          <a:lstStyle/>
          <a:p>
            <a:pPr marL="0" indent="0">
              <a:buNone/>
            </a:pPr>
            <a:r>
              <a:rPr lang="en-GB" sz="2400" b="0" i="0" dirty="0">
                <a:effectLst/>
                <a:latin typeface="Palatino Linotype (Body)"/>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buNone/>
            </a:pPr>
            <a:r>
              <a:rPr lang="en-GB" sz="2400" b="0" i="0" dirty="0">
                <a:effectLst/>
                <a:latin typeface="Palatino Linotype (Body)"/>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000" y="3488182"/>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5799" y="3488182"/>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46201" y="3488182"/>
            <a:ext cx="1680000" cy="2520000"/>
          </a:xfrm>
          <a:prstGeom prst="rect">
            <a:avLst/>
          </a:prstGeom>
          <a:ln>
            <a:solidFill>
              <a:schemeClr val="tx1"/>
            </a:solidFill>
          </a:ln>
        </p:spPr>
      </p:pic>
    </p:spTree>
    <p:extLst>
      <p:ext uri="{BB962C8B-B14F-4D97-AF65-F5344CB8AC3E}">
        <p14:creationId xmlns:p14="http://schemas.microsoft.com/office/powerpoint/2010/main" val="132963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p:txBody>
          <a:bodyPr>
            <a:normAutofit fontScale="90000"/>
          </a:bodyPr>
          <a:lstStyle/>
          <a:p>
            <a:r>
              <a:rPr lang="fr-FR" dirty="0"/>
              <a:t>Lore – </a:t>
            </a:r>
            <a:r>
              <a:rPr lang="fr-FR" dirty="0" err="1"/>
              <a:t>solar</a:t>
            </a:r>
            <a:r>
              <a:rPr lang="fr-FR" dirty="0"/>
              <a:t> system</a:t>
            </a:r>
            <a:endParaRPr lang="en-GB" dirty="0"/>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r>
              <a:rPr lang="fr-FR" sz="2400" dirty="0" err="1"/>
              <a:t>Colonised</a:t>
            </a:r>
            <a:r>
              <a:rPr lang="fr-FR" sz="2400" dirty="0"/>
              <a:t> in </a:t>
            </a:r>
            <a:r>
              <a:rPr lang="fr-FR" sz="2400" dirty="0" err="1"/>
              <a:t>solar</a:t>
            </a:r>
            <a:r>
              <a:rPr lang="fr-FR" sz="2400" dirty="0"/>
              <a:t> system:</a:t>
            </a:r>
          </a:p>
          <a:p>
            <a:pPr marL="0" indent="0">
              <a:buNone/>
            </a:pPr>
            <a:r>
              <a:rPr lang="fr-FR" sz="2000" dirty="0"/>
              <a:t>- Mars</a:t>
            </a:r>
          </a:p>
          <a:p>
            <a:pPr marL="0" indent="0">
              <a:buNone/>
            </a:pPr>
            <a:r>
              <a:rPr lang="fr-FR" sz="2000" dirty="0"/>
              <a:t>- The </a:t>
            </a:r>
            <a:r>
              <a:rPr lang="fr-FR" sz="2000" dirty="0" err="1"/>
              <a:t>moon</a:t>
            </a:r>
            <a:endParaRPr lang="fr-FR" sz="2000" dirty="0"/>
          </a:p>
          <a:p>
            <a:pPr marL="0" indent="0">
              <a:buNone/>
            </a:pPr>
            <a:r>
              <a:rPr lang="fr-FR" sz="2000" dirty="0"/>
              <a:t>- Calisto &amp; Europe (Jupiter)</a:t>
            </a:r>
          </a:p>
          <a:p>
            <a:pPr marL="0" indent="0">
              <a:buNone/>
            </a:pPr>
            <a:r>
              <a:rPr lang="fr-FR" sz="2000" dirty="0"/>
              <a:t>- Some space stations</a:t>
            </a:r>
          </a:p>
        </p:txBody>
      </p:sp>
      <p:sp>
        <p:nvSpPr>
          <p:cNvPr id="4" name="Date Placeholder 3">
            <a:extLst>
              <a:ext uri="{FF2B5EF4-FFF2-40B4-BE49-F238E27FC236}">
                <a16:creationId xmlns:a16="http://schemas.microsoft.com/office/drawing/2014/main" id="{4E58D3E5-7354-9A04-32B7-A358C6BFB712}"/>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3</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801223" y="1120676"/>
            <a:ext cx="7252753" cy="2308324"/>
          </a:xfrm>
          <a:prstGeom prst="rect">
            <a:avLst/>
          </a:prstGeom>
          <a:noFill/>
        </p:spPr>
        <p:txBody>
          <a:bodyPr wrap="square" rtlCol="0" anchor="ctr">
            <a:spAutoFit/>
          </a:bodyPr>
          <a:lstStyle/>
          <a:p>
            <a:r>
              <a:rPr lang="fr-FR" dirty="0" err="1"/>
              <a:t>Colonised</a:t>
            </a:r>
            <a:r>
              <a:rPr lang="fr-FR" dirty="0"/>
              <a:t> </a:t>
            </a:r>
            <a:r>
              <a:rPr lang="fr-FR" dirty="0" err="1"/>
              <a:t>planet</a:t>
            </a:r>
            <a:r>
              <a:rPr lang="fr-FR" dirty="0"/>
              <a:t> are </a:t>
            </a:r>
            <a:r>
              <a:rPr lang="fr-FR" dirty="0" err="1"/>
              <a:t>mainly</a:t>
            </a:r>
            <a:r>
              <a:rPr lang="fr-FR" dirty="0"/>
              <a:t> </a:t>
            </a:r>
            <a:r>
              <a:rPr lang="fr-FR" dirty="0" err="1"/>
              <a:t>used</a:t>
            </a:r>
            <a:r>
              <a:rPr lang="fr-FR" dirty="0"/>
              <a:t> to </a:t>
            </a:r>
            <a:r>
              <a:rPr lang="fr-FR" dirty="0" err="1"/>
              <a:t>extract</a:t>
            </a:r>
            <a:r>
              <a:rPr lang="fr-FR" dirty="0"/>
              <a:t> </a:t>
            </a:r>
            <a:r>
              <a:rPr lang="fr-FR" dirty="0" err="1"/>
              <a:t>resources</a:t>
            </a:r>
            <a:r>
              <a:rPr lang="fr-FR" dirty="0"/>
              <a:t> and commercial uses but </a:t>
            </a:r>
            <a:r>
              <a:rPr lang="fr-FR" dirty="0" err="1"/>
              <a:t>some</a:t>
            </a:r>
            <a:r>
              <a:rPr lang="fr-FR" dirty="0"/>
              <a:t> structures are made for </a:t>
            </a:r>
            <a:r>
              <a:rPr lang="fr-FR" dirty="0" err="1"/>
              <a:t>travel</a:t>
            </a:r>
            <a:r>
              <a:rPr lang="fr-FR" dirty="0"/>
              <a:t>, prisons or habitations for the </a:t>
            </a:r>
            <a:r>
              <a:rPr lang="fr-FR" dirty="0" err="1"/>
              <a:t>richest</a:t>
            </a:r>
            <a:r>
              <a:rPr lang="fr-FR" dirty="0"/>
              <a:t> </a:t>
            </a:r>
            <a:r>
              <a:rPr lang="fr-FR" dirty="0" err="1"/>
              <a:t>ones</a:t>
            </a:r>
            <a:r>
              <a:rPr lang="fr-FR" dirty="0"/>
              <a:t>.</a:t>
            </a:r>
          </a:p>
          <a:p>
            <a:endParaRPr lang="fr-FR" dirty="0"/>
          </a:p>
          <a:p>
            <a:r>
              <a:rPr lang="fr-FR" dirty="0"/>
              <a:t>Most of the people </a:t>
            </a:r>
            <a:r>
              <a:rPr lang="fr-FR" dirty="0" err="1"/>
              <a:t>still</a:t>
            </a:r>
            <a:r>
              <a:rPr lang="fr-FR" dirty="0"/>
              <a:t> live on </a:t>
            </a:r>
            <a:r>
              <a:rPr lang="fr-FR" dirty="0" err="1"/>
              <a:t>earth</a:t>
            </a:r>
            <a:r>
              <a:rPr lang="fr-FR" dirty="0"/>
              <a:t> and cant </a:t>
            </a:r>
            <a:r>
              <a:rPr lang="fr-FR" dirty="0" err="1"/>
              <a:t>leave</a:t>
            </a:r>
            <a:r>
              <a:rPr lang="fr-FR" dirty="0"/>
              <a:t> </a:t>
            </a:r>
            <a:r>
              <a:rPr lang="fr-FR" dirty="0" err="1"/>
              <a:t>it</a:t>
            </a:r>
            <a:r>
              <a:rPr lang="fr-FR" dirty="0"/>
              <a:t>.</a:t>
            </a:r>
          </a:p>
          <a:p>
            <a:endParaRPr lang="fr-FR" sz="1800" dirty="0"/>
          </a:p>
          <a:p>
            <a:r>
              <a:rPr lang="fr-FR" sz="1800" dirty="0" err="1"/>
              <a:t>It’s</a:t>
            </a:r>
            <a:r>
              <a:rPr lang="fr-FR" sz="1800" dirty="0"/>
              <a:t> </a:t>
            </a:r>
            <a:r>
              <a:rPr lang="fr-FR" sz="1800" dirty="0" err="1"/>
              <a:t>very</a:t>
            </a:r>
            <a:r>
              <a:rPr lang="fr-FR" sz="1800" dirty="0"/>
              <a:t> hard to </a:t>
            </a:r>
            <a:r>
              <a:rPr lang="fr-FR" sz="1800" dirty="0" err="1"/>
              <a:t>colonised</a:t>
            </a:r>
            <a:r>
              <a:rPr lang="fr-FR" sz="1800" dirty="0"/>
              <a:t> new </a:t>
            </a:r>
            <a:r>
              <a:rPr lang="fr-FR" sz="1800" dirty="0" err="1"/>
              <a:t>planet</a:t>
            </a:r>
            <a:r>
              <a:rPr lang="fr-FR" sz="1800" dirty="0"/>
              <a:t>, only  </a:t>
            </a:r>
            <a:r>
              <a:rPr lang="fr-FR" sz="1800" dirty="0" err="1"/>
              <a:t>really</a:t>
            </a:r>
            <a:r>
              <a:rPr lang="fr-FR" sz="1800" dirty="0"/>
              <a:t> </a:t>
            </a:r>
            <a:r>
              <a:rPr lang="fr-FR" sz="1800" dirty="0" err="1"/>
              <a:t>rich</a:t>
            </a:r>
            <a:r>
              <a:rPr lang="fr-FR" sz="1800" dirty="0"/>
              <a:t> people can do </a:t>
            </a:r>
            <a:r>
              <a:rPr lang="fr-FR" sz="1800" dirty="0" err="1"/>
              <a:t>it</a:t>
            </a:r>
            <a:r>
              <a:rPr lang="fr-FR" sz="1800" dirty="0"/>
              <a:t> and </a:t>
            </a:r>
            <a:r>
              <a:rPr lang="fr-FR" sz="1800" dirty="0" err="1"/>
              <a:t>they</a:t>
            </a:r>
            <a:r>
              <a:rPr lang="fr-FR" sz="1800" dirty="0"/>
              <a:t> </a:t>
            </a:r>
            <a:r>
              <a:rPr lang="fr-FR" sz="1800" dirty="0" err="1"/>
              <a:t>need</a:t>
            </a:r>
            <a:r>
              <a:rPr lang="fr-FR" sz="1800" dirty="0"/>
              <a:t> to be sure </a:t>
            </a:r>
            <a:r>
              <a:rPr lang="fr-FR" sz="1800" dirty="0" err="1"/>
              <a:t>that</a:t>
            </a:r>
            <a:r>
              <a:rPr lang="fr-FR" sz="1800" dirty="0"/>
              <a:t> </a:t>
            </a:r>
            <a:r>
              <a:rPr lang="fr-FR" sz="1800" dirty="0" err="1"/>
              <a:t>there</a:t>
            </a:r>
            <a:r>
              <a:rPr lang="fr-FR" sz="1800" dirty="0"/>
              <a:t> </a:t>
            </a:r>
            <a:r>
              <a:rPr lang="fr-FR" sz="1800" dirty="0" err="1"/>
              <a:t>is</a:t>
            </a:r>
            <a:r>
              <a:rPr lang="fr-FR" sz="1800" dirty="0"/>
              <a:t> </a:t>
            </a:r>
            <a:r>
              <a:rPr lang="fr-FR" sz="1800" dirty="0" err="1"/>
              <a:t>enough</a:t>
            </a:r>
            <a:r>
              <a:rPr lang="fr-FR" sz="1800" dirty="0"/>
              <a:t> </a:t>
            </a:r>
            <a:r>
              <a:rPr lang="fr-FR" sz="1800" dirty="0" err="1"/>
              <a:t>resource</a:t>
            </a:r>
            <a:r>
              <a:rPr lang="fr-FR" sz="1800" dirty="0"/>
              <a:t> to be </a:t>
            </a:r>
            <a:r>
              <a:rPr lang="fr-FR" sz="1800" dirty="0" err="1"/>
              <a:t>worth</a:t>
            </a:r>
            <a:r>
              <a:rPr lang="fr-FR" sz="1800" dirty="0"/>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0049"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663"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8126" y="3955499"/>
            <a:ext cx="3525850" cy="2016000"/>
          </a:xfrm>
          <a:prstGeom prst="rect">
            <a:avLst/>
          </a:prstGeom>
          <a:ln>
            <a:solidFill>
              <a:schemeClr val="tx1"/>
            </a:solidFill>
          </a:ln>
        </p:spPr>
      </p:pic>
    </p:spTree>
    <p:extLst>
      <p:ext uri="{BB962C8B-B14F-4D97-AF65-F5344CB8AC3E}">
        <p14:creationId xmlns:p14="http://schemas.microsoft.com/office/powerpoint/2010/main" val="20504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p:txBody>
          <a:bodyPr>
            <a:normAutofit fontScale="90000"/>
          </a:bodyPr>
          <a:lstStyle/>
          <a:p>
            <a:r>
              <a:rPr lang="fr-FR" dirty="0"/>
              <a:t>Venus City: </a:t>
            </a:r>
            <a:r>
              <a:rPr lang="fr-FR" dirty="0" err="1"/>
              <a:t>Columburgh</a:t>
            </a:r>
            <a:endParaRPr lang="en-GB" dirty="0"/>
          </a:p>
        </p:txBody>
      </p:sp>
      <p:sp>
        <p:nvSpPr>
          <p:cNvPr id="4" name="Date Placeholder 3">
            <a:extLst>
              <a:ext uri="{FF2B5EF4-FFF2-40B4-BE49-F238E27FC236}">
                <a16:creationId xmlns:a16="http://schemas.microsoft.com/office/drawing/2014/main" id="{8FEC3D58-92C1-6175-EA42-B960111B2698}"/>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4</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r>
              <a:rPr lang="fr-FR" dirty="0"/>
              <a:t>Alien </a:t>
            </a:r>
            <a:r>
              <a:rPr lang="fr-FR" dirty="0" err="1"/>
              <a:t>were</a:t>
            </a:r>
            <a:r>
              <a:rPr lang="fr-FR" dirty="0"/>
              <a:t> </a:t>
            </a:r>
            <a:r>
              <a:rPr lang="fr-FR" dirty="0" err="1"/>
              <a:t>inspired</a:t>
            </a:r>
            <a:r>
              <a:rPr lang="fr-FR" dirty="0"/>
              <a:t> be 20’s 30’s </a:t>
            </a:r>
            <a:r>
              <a:rPr lang="fr-FR" dirty="0" err="1"/>
              <a:t>human</a:t>
            </a:r>
            <a:r>
              <a:rPr lang="fr-FR" dirty="0"/>
              <a:t> constructions.</a:t>
            </a:r>
          </a:p>
          <a:p>
            <a:endParaRPr lang="fr-FR" dirty="0"/>
          </a:p>
          <a:p>
            <a:r>
              <a:rPr lang="fr-FR" dirty="0"/>
              <a:t>Alien </a:t>
            </a:r>
            <a:r>
              <a:rPr lang="fr-FR" dirty="0" err="1"/>
              <a:t>were</a:t>
            </a:r>
            <a:r>
              <a:rPr lang="fr-FR" dirty="0"/>
              <a:t> </a:t>
            </a:r>
            <a:r>
              <a:rPr lang="en-GB" dirty="0"/>
              <a:t>spying for thousands of years on earth and human evolution</a:t>
            </a:r>
          </a:p>
          <a:p>
            <a:endParaRPr lang="fr-FR" dirty="0"/>
          </a:p>
          <a:p>
            <a:r>
              <a:rPr lang="fr-FR" dirty="0"/>
              <a:t>Alien </a:t>
            </a:r>
            <a:r>
              <a:rPr lang="fr-FR" dirty="0" err="1"/>
              <a:t>were</a:t>
            </a:r>
            <a:r>
              <a:rPr lang="fr-FR" dirty="0"/>
              <a:t> </a:t>
            </a:r>
            <a:r>
              <a:rPr lang="fr-FR" dirty="0" err="1"/>
              <a:t>hidding</a:t>
            </a:r>
            <a:r>
              <a:rPr lang="fr-FR" dirty="0"/>
              <a:t> from </a:t>
            </a:r>
            <a:r>
              <a:rPr lang="fr-FR" dirty="0" err="1"/>
              <a:t>human</a:t>
            </a:r>
            <a:r>
              <a:rPr lang="fr-FR" dirty="0"/>
              <a:t> </a:t>
            </a:r>
            <a:r>
              <a:rPr lang="fr-FR" dirty="0" err="1"/>
              <a:t>because</a:t>
            </a:r>
            <a:r>
              <a:rPr lang="fr-FR" dirty="0"/>
              <a:t> </a:t>
            </a:r>
            <a:r>
              <a:rPr lang="fr-FR" dirty="0" err="1"/>
              <a:t>they</a:t>
            </a:r>
            <a:r>
              <a:rPr lang="fr-FR" dirty="0"/>
              <a:t> </a:t>
            </a:r>
            <a:r>
              <a:rPr lang="fr-FR" dirty="0" err="1"/>
              <a:t>were</a:t>
            </a:r>
            <a:r>
              <a:rPr lang="fr-FR" dirty="0"/>
              <a:t> </a:t>
            </a:r>
            <a:r>
              <a:rPr lang="fr-FR" dirty="0" err="1"/>
              <a:t>affraid</a:t>
            </a:r>
            <a:r>
              <a:rPr lang="fr-FR" dirty="0"/>
              <a:t> of </a:t>
            </a:r>
            <a:r>
              <a:rPr lang="fr-FR" dirty="0" err="1"/>
              <a:t>what</a:t>
            </a:r>
            <a:r>
              <a:rPr lang="fr-FR" dirty="0"/>
              <a:t> </a:t>
            </a:r>
            <a:r>
              <a:rPr lang="fr-FR" dirty="0" err="1"/>
              <a:t>humans</a:t>
            </a:r>
            <a:r>
              <a:rPr lang="fr-FR" dirty="0"/>
              <a:t> </a:t>
            </a:r>
            <a:r>
              <a:rPr lang="fr-FR" dirty="0" err="1"/>
              <a:t>could</a:t>
            </a:r>
            <a:r>
              <a:rPr lang="fr-FR" dirty="0"/>
              <a:t> do with </a:t>
            </a:r>
            <a:r>
              <a:rPr lang="fr-FR" dirty="0" err="1"/>
              <a:t>their</a:t>
            </a:r>
            <a:r>
              <a:rPr lang="fr-FR" dirty="0"/>
              <a:t> technologies and </a:t>
            </a:r>
            <a:r>
              <a:rPr lang="fr-FR" dirty="0" err="1"/>
              <a:t>resources</a:t>
            </a:r>
            <a:r>
              <a:rPr lang="fr-FR" dirty="0"/>
              <a:t>.</a:t>
            </a:r>
            <a:endParaRPr lang="en-GB" dirty="0"/>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4"/>
              </a:rPr>
              <a:t>https://fr.wikipedia.org/wiki/</a:t>
            </a:r>
            <a:r>
              <a:rPr lang="en-GB" sz="1200" dirty="0" err="1">
                <a:hlinkClick r:id="rId4"/>
              </a:rPr>
              <a:t>Colonisation_de_Vénus</a:t>
            </a:r>
            <a:r>
              <a:rPr lang="en-GB" sz="1200" dirty="0">
                <a:hlinkClick r:id="rId4"/>
              </a:rPr>
              <a:t>#:~:text=La%20colonisation%20de%20Vénus%2C%20la,favorable%20à%20la%20présence%20de</a:t>
            </a:r>
            <a:endParaRPr lang="en-GB" sz="1200" dirty="0"/>
          </a:p>
          <a:p>
            <a:endParaRPr lang="en-GB" sz="1200" dirty="0"/>
          </a:p>
          <a:p>
            <a:r>
              <a:rPr lang="en-GB" sz="1200" dirty="0">
                <a:hlinkClick r:id="rId5"/>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9"/>
          <a:stretch>
            <a:fillRect/>
          </a:stretch>
        </p:blipFill>
        <p:spPr>
          <a:xfrm>
            <a:off x="2991079" y="4710123"/>
            <a:ext cx="3168000" cy="1584000"/>
          </a:xfrm>
          <a:prstGeom prst="rect">
            <a:avLst/>
          </a:prstGeom>
          <a:ln>
            <a:solidFill>
              <a:schemeClr val="tx1"/>
            </a:solidFill>
          </a:ln>
        </p:spPr>
      </p:pic>
    </p:spTree>
    <p:extLst>
      <p:ext uri="{BB962C8B-B14F-4D97-AF65-F5344CB8AC3E}">
        <p14:creationId xmlns:p14="http://schemas.microsoft.com/office/powerpoint/2010/main" val="181506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p:txBody>
          <a:bodyPr>
            <a:normAutofit fontScale="90000"/>
          </a:bodyPr>
          <a:lstStyle/>
          <a:p>
            <a:r>
              <a:rPr lang="fr-FR" dirty="0" err="1">
                <a:latin typeface="Century Gothic (En-têtes)"/>
              </a:rPr>
              <a:t>Venusian</a:t>
            </a:r>
            <a:r>
              <a:rPr lang="fr-FR" dirty="0">
                <a:latin typeface="Century Gothic (En-têtes)"/>
              </a:rPr>
              <a:t> system - Caste</a:t>
            </a:r>
          </a:p>
        </p:txBody>
      </p:sp>
      <p:sp>
        <p:nvSpPr>
          <p:cNvPr id="4" name="Espace réservé de la date 3">
            <a:extLst>
              <a:ext uri="{FF2B5EF4-FFF2-40B4-BE49-F238E27FC236}">
                <a16:creationId xmlns:a16="http://schemas.microsoft.com/office/drawing/2014/main" id="{632EB347-5747-B56C-4C56-33764D86BBAE}"/>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5</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538974" y="4253917"/>
            <a:ext cx="2340705" cy="276999"/>
          </a:xfrm>
          <a:prstGeom prst="rect">
            <a:avLst/>
          </a:prstGeom>
          <a:noFill/>
        </p:spPr>
        <p:txBody>
          <a:bodyPr wrap="none" rtlCol="0">
            <a:spAutoFit/>
          </a:bodyPr>
          <a:lstStyle/>
          <a:p>
            <a:pPr algn="ctr"/>
            <a:r>
              <a:rPr lang="fr-FR" sz="1200" dirty="0" err="1"/>
              <a:t>Inspired</a:t>
            </a:r>
            <a:r>
              <a:rPr lang="fr-FR" sz="1200" dirty="0"/>
              <a:t> by </a:t>
            </a:r>
            <a:r>
              <a:rPr lang="fr-FR" sz="1200" dirty="0" err="1"/>
              <a:t>Indian</a:t>
            </a:r>
            <a:r>
              <a:rPr lang="fr-FR" sz="1200" dirty="0"/>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736099" cy="307777"/>
          </a:xfrm>
          <a:prstGeom prst="rect">
            <a:avLst/>
          </a:prstGeom>
          <a:noFill/>
        </p:spPr>
        <p:txBody>
          <a:bodyPr wrap="none" rtlCol="0">
            <a:spAutoFit/>
          </a:bodyPr>
          <a:lstStyle/>
          <a:p>
            <a:r>
              <a:rPr lang="fr-FR" sz="1400" dirty="0"/>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94797" cy="307777"/>
          </a:xfrm>
          <a:prstGeom prst="rect">
            <a:avLst/>
          </a:prstGeom>
          <a:noFill/>
        </p:spPr>
        <p:txBody>
          <a:bodyPr wrap="none" rtlCol="0">
            <a:spAutoFit/>
          </a:bodyPr>
          <a:lstStyle/>
          <a:p>
            <a:r>
              <a:rPr lang="fr-FR" sz="1400" dirty="0"/>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t>Worker</a:t>
            </a:r>
            <a:endParaRPr lang="fr-FR" sz="1400" dirty="0"/>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t>Scientist</a:t>
            </a:r>
            <a:endParaRPr lang="fr-FR" sz="1400" dirty="0"/>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Tree>
    <p:extLst>
      <p:ext uri="{BB962C8B-B14F-4D97-AF65-F5344CB8AC3E}">
        <p14:creationId xmlns:p14="http://schemas.microsoft.com/office/powerpoint/2010/main" val="33301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p:txBody>
          <a:bodyPr>
            <a:normAutofit fontScale="90000"/>
          </a:bodyPr>
          <a:lstStyle/>
          <a:p>
            <a:r>
              <a:rPr lang="fr-FR" dirty="0"/>
              <a:t>Caste - </a:t>
            </a:r>
            <a:r>
              <a:rPr lang="fr-FR" dirty="0" err="1"/>
              <a:t>Floors</a:t>
            </a:r>
            <a:endParaRPr lang="fr-FR" dirty="0"/>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t>Each</a:t>
            </a:r>
            <a:r>
              <a:rPr lang="fr-FR" sz="2400" dirty="0"/>
              <a:t> caste has </a:t>
            </a:r>
            <a:r>
              <a:rPr lang="fr-FR" sz="2400" dirty="0" err="1"/>
              <a:t>it’s</a:t>
            </a:r>
            <a:r>
              <a:rPr lang="fr-FR" sz="2400" dirty="0"/>
              <a:t> </a:t>
            </a:r>
            <a:r>
              <a:rPr lang="fr-FR" sz="2400" dirty="0" err="1"/>
              <a:t>own</a:t>
            </a:r>
            <a:r>
              <a:rPr lang="fr-FR" sz="2400" dirty="0"/>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6</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e la date 5">
            <a:extLst>
              <a:ext uri="{FF2B5EF4-FFF2-40B4-BE49-F238E27FC236}">
                <a16:creationId xmlns:a16="http://schemas.microsoft.com/office/drawing/2014/main" id="{F037158F-9217-6D65-8553-B2519360000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5"/>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t>The station is split in 4 differents floor.</a:t>
            </a:r>
          </a:p>
          <a:p>
            <a:r>
              <a:rPr lang="fr-FR" sz="1600" dirty="0"/>
              <a:t>The </a:t>
            </a:r>
            <a:r>
              <a:rPr lang="fr-FR" sz="1600" dirty="0" err="1"/>
              <a:t>lower</a:t>
            </a:r>
            <a:r>
              <a:rPr lang="fr-FR" sz="1600" dirty="0"/>
              <a:t> levels are the worst they are with more </a:t>
            </a:r>
            <a:r>
              <a:rPr lang="fr-FR" sz="1600" dirty="0" err="1"/>
              <a:t>gravity</a:t>
            </a:r>
            <a:r>
              <a:rPr lang="fr-FR" sz="1600" dirty="0"/>
              <a:t> and </a:t>
            </a:r>
            <a:r>
              <a:rPr lang="fr-FR" sz="1600" dirty="0" err="1"/>
              <a:t>higher</a:t>
            </a:r>
            <a:r>
              <a:rPr lang="fr-FR" sz="1600" dirty="0"/>
              <a:t> </a:t>
            </a:r>
            <a:r>
              <a:rPr lang="fr-FR" sz="1600" dirty="0" err="1"/>
              <a:t>temperatures</a:t>
            </a:r>
            <a:r>
              <a:rPr lang="fr-FR" sz="1600" dirty="0"/>
              <a:t>.</a:t>
            </a:r>
          </a:p>
          <a:p>
            <a:r>
              <a:rPr lang="fr-FR" sz="1600" dirty="0"/>
              <a:t>There are differents access between </a:t>
            </a:r>
            <a:r>
              <a:rPr lang="fr-FR" sz="1600" dirty="0" err="1"/>
              <a:t>floors</a:t>
            </a:r>
            <a:r>
              <a:rPr lang="fr-FR" sz="1600" dirty="0"/>
              <a:t> that can be used by people </a:t>
            </a:r>
            <a:r>
              <a:rPr lang="fr-FR" sz="1600" dirty="0" err="1"/>
              <a:t>depending</a:t>
            </a:r>
            <a:r>
              <a:rPr lang="fr-FR" sz="1600" dirty="0"/>
              <a:t> on their castes and their </a:t>
            </a:r>
            <a:r>
              <a:rPr lang="fr-FR" sz="1600" dirty="0" err="1"/>
              <a:t>roles</a:t>
            </a:r>
            <a:r>
              <a:rPr lang="fr-FR" sz="1600" dirty="0"/>
              <a:t>.</a:t>
            </a:r>
          </a:p>
          <a:p>
            <a:r>
              <a:rPr lang="fr-FR" sz="1600" dirty="0" err="1"/>
              <a:t>Each</a:t>
            </a:r>
            <a:r>
              <a:rPr lang="fr-FR" sz="1600" dirty="0"/>
              <a:t> floor has a </a:t>
            </a:r>
            <a:r>
              <a:rPr lang="fr-FR" sz="1600" dirty="0" err="1"/>
              <a:t>specific</a:t>
            </a:r>
            <a:r>
              <a:rPr lang="fr-FR" sz="1600" dirty="0"/>
              <a:t> architecture and a theme </a:t>
            </a:r>
            <a:r>
              <a:rPr lang="fr-FR" sz="1600" dirty="0" err="1"/>
              <a:t>based</a:t>
            </a:r>
            <a:r>
              <a:rPr lang="fr-FR" sz="1600" dirty="0"/>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buFont typeface="Arial" panose="020B0604020202020204" pitchFamily="34" charset="0"/>
              <a:buChar char="•"/>
            </a:pPr>
            <a:r>
              <a:rPr lang="fr-FR" sz="1400" dirty="0"/>
              <a:t>Prime City</a:t>
            </a:r>
          </a:p>
          <a:p>
            <a:r>
              <a:rPr lang="fr-FR" sz="1200" dirty="0"/>
              <a:t>Leaders </a:t>
            </a:r>
            <a:r>
              <a:rPr lang="fr-FR" sz="1200" dirty="0" err="1"/>
              <a:t>lives</a:t>
            </a:r>
            <a:r>
              <a:rPr lang="fr-FR" sz="1200" dirty="0"/>
              <a:t> in a main city that </a:t>
            </a:r>
            <a:r>
              <a:rPr lang="fr-FR" sz="1200" dirty="0" err="1"/>
              <a:t>seems</a:t>
            </a:r>
            <a:r>
              <a:rPr lang="fr-FR" sz="1200" dirty="0"/>
              <a:t> to be </a:t>
            </a:r>
            <a:r>
              <a:rPr lang="fr-FR" sz="1200" dirty="0" err="1"/>
              <a:t>utopian</a:t>
            </a:r>
            <a:endParaRPr lang="fr-FR" sz="1200" dirty="0"/>
          </a:p>
          <a:p>
            <a:r>
              <a:rPr lang="fr-FR" sz="1200" dirty="0"/>
              <a:t>Theme: Air</a:t>
            </a:r>
          </a:p>
          <a:p>
            <a:r>
              <a:rPr lang="fr-FR" sz="1200" dirty="0"/>
              <a:t>Architecture: </a:t>
            </a:r>
            <a:r>
              <a:rPr lang="fr-FR" sz="1200" dirty="0" err="1"/>
              <a:t>Neoclassical</a:t>
            </a:r>
            <a:endParaRPr lang="fr-FR" sz="1200" dirty="0"/>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Sublock</a:t>
            </a:r>
            <a:endParaRPr lang="fr-FR" sz="1400" dirty="0"/>
          </a:p>
          <a:p>
            <a:r>
              <a:rPr lang="fr-FR" sz="1200" dirty="0"/>
              <a:t>Managers </a:t>
            </a:r>
            <a:r>
              <a:rPr lang="fr-FR" sz="1200" dirty="0" err="1"/>
              <a:t>lives</a:t>
            </a:r>
            <a:r>
              <a:rPr lang="fr-FR" sz="1200" dirty="0"/>
              <a:t> </a:t>
            </a:r>
            <a:r>
              <a:rPr lang="fr-FR" sz="1200" dirty="0" err="1"/>
              <a:t>just</a:t>
            </a:r>
            <a:r>
              <a:rPr lang="fr-FR" sz="1200" dirty="0"/>
              <a:t> </a:t>
            </a:r>
            <a:r>
              <a:rPr lang="fr-FR" sz="1200" dirty="0" err="1"/>
              <a:t>under</a:t>
            </a:r>
            <a:r>
              <a:rPr lang="fr-FR" sz="1200" dirty="0"/>
              <a:t> Prime City in </a:t>
            </a:r>
            <a:r>
              <a:rPr lang="fr-FR" sz="1200" dirty="0" err="1"/>
              <a:t>brutalist</a:t>
            </a:r>
            <a:r>
              <a:rPr lang="fr-FR" sz="1200" dirty="0"/>
              <a:t> architectures</a:t>
            </a:r>
          </a:p>
          <a:p>
            <a:r>
              <a:rPr lang="fr-FR" sz="1200" dirty="0"/>
              <a:t>Theme: </a:t>
            </a:r>
            <a:r>
              <a:rPr lang="fr-FR" sz="1200" dirty="0" err="1"/>
              <a:t>Earth</a:t>
            </a:r>
            <a:endParaRPr lang="fr-FR" sz="1200" dirty="0"/>
          </a:p>
          <a:p>
            <a:r>
              <a:rPr lang="fr-FR" sz="1200" dirty="0"/>
              <a:t>Architecture: </a:t>
            </a:r>
            <a:r>
              <a:rPr lang="fr-FR" sz="1200" dirty="0" err="1"/>
              <a:t>Ecobrutalism</a:t>
            </a:r>
            <a:endParaRPr lang="fr-FR" sz="1200" dirty="0"/>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Rapturopolis</a:t>
            </a:r>
            <a:endParaRPr lang="fr-FR" sz="1400" dirty="0"/>
          </a:p>
          <a:p>
            <a:r>
              <a:rPr lang="fr-FR" sz="1200" dirty="0"/>
              <a:t>Some </a:t>
            </a:r>
            <a:r>
              <a:rPr lang="fr-FR" sz="1200" dirty="0" err="1"/>
              <a:t>laboratories</a:t>
            </a:r>
            <a:r>
              <a:rPr lang="fr-FR" sz="1200" dirty="0"/>
              <a:t> are hidden </a:t>
            </a:r>
            <a:r>
              <a:rPr lang="fr-FR" sz="1200" dirty="0" err="1"/>
              <a:t>under</a:t>
            </a:r>
            <a:r>
              <a:rPr lang="fr-FR" sz="1200" dirty="0"/>
              <a:t> manager floor, this is the </a:t>
            </a:r>
            <a:r>
              <a:rPr lang="fr-FR" sz="1200" dirty="0" err="1"/>
              <a:t>biggest</a:t>
            </a:r>
            <a:r>
              <a:rPr lang="fr-FR" sz="1200" dirty="0"/>
              <a:t> floor to </a:t>
            </a:r>
            <a:r>
              <a:rPr lang="fr-FR" sz="1200" dirty="0" err="1"/>
              <a:t>prevent</a:t>
            </a:r>
            <a:r>
              <a:rPr lang="fr-FR" sz="1200" dirty="0"/>
              <a:t> </a:t>
            </a:r>
            <a:r>
              <a:rPr lang="fr-FR" sz="1200" dirty="0" err="1"/>
              <a:t>worker</a:t>
            </a:r>
            <a:r>
              <a:rPr lang="fr-FR" sz="1200" dirty="0"/>
              <a:t> to go </a:t>
            </a:r>
            <a:r>
              <a:rPr lang="fr-FR" sz="1200" dirty="0" err="1"/>
              <a:t>higher</a:t>
            </a:r>
            <a:endParaRPr lang="fr-FR" sz="1200" dirty="0"/>
          </a:p>
          <a:p>
            <a:r>
              <a:rPr lang="fr-FR" sz="1200" dirty="0"/>
              <a:t>Theme: Water</a:t>
            </a:r>
          </a:p>
          <a:p>
            <a:r>
              <a:rPr lang="fr-FR" sz="1200" dirty="0"/>
              <a:t>Architecture: </a:t>
            </a:r>
            <a:r>
              <a:rPr lang="fr-FR" sz="1200" dirty="0" err="1"/>
              <a:t>Futurist</a:t>
            </a:r>
            <a:r>
              <a:rPr lang="fr-FR" sz="1200" dirty="0"/>
              <a:t> </a:t>
            </a:r>
            <a:r>
              <a:rPr lang="fr-FR" sz="1200" dirty="0" err="1"/>
              <a:t>lab</a:t>
            </a:r>
            <a:endParaRPr lang="fr-FR" sz="1200" dirty="0"/>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a:t>The </a:t>
            </a:r>
            <a:r>
              <a:rPr lang="fr-FR" sz="1400" dirty="0" err="1"/>
              <a:t>Depths</a:t>
            </a:r>
            <a:endParaRPr lang="fr-FR" sz="1400" dirty="0"/>
          </a:p>
          <a:p>
            <a:r>
              <a:rPr lang="fr-FR" sz="1200" dirty="0"/>
              <a:t>The </a:t>
            </a:r>
            <a:r>
              <a:rPr lang="fr-FR" sz="1200" dirty="0" err="1"/>
              <a:t>workers</a:t>
            </a:r>
            <a:r>
              <a:rPr lang="fr-FR" sz="1200" dirty="0"/>
              <a:t> live at the </a:t>
            </a:r>
            <a:r>
              <a:rPr lang="fr-FR" sz="1200" dirty="0" err="1"/>
              <a:t>lowest</a:t>
            </a:r>
            <a:r>
              <a:rPr lang="fr-FR" sz="1200" dirty="0"/>
              <a:t> level </a:t>
            </a:r>
            <a:r>
              <a:rPr lang="fr-FR" sz="1200" dirty="0" err="1"/>
              <a:t>where</a:t>
            </a:r>
            <a:r>
              <a:rPr lang="fr-FR" sz="1200" dirty="0"/>
              <a:t> the conditions are the most </a:t>
            </a:r>
            <a:r>
              <a:rPr lang="fr-FR" sz="1200" dirty="0" err="1"/>
              <a:t>extreme</a:t>
            </a:r>
            <a:endParaRPr lang="fr-FR" sz="1200" dirty="0"/>
          </a:p>
          <a:p>
            <a:r>
              <a:rPr lang="fr-FR" sz="1200" dirty="0"/>
              <a:t>Theme: Fire</a:t>
            </a:r>
          </a:p>
          <a:p>
            <a:r>
              <a:rPr lang="fr-FR" sz="1200" dirty="0"/>
              <a:t>Architecture: </a:t>
            </a:r>
            <a:r>
              <a:rPr lang="fr-FR" sz="1200" dirty="0" err="1"/>
              <a:t>Slums</a:t>
            </a:r>
            <a:endParaRPr lang="fr-FR" sz="1200" dirty="0"/>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7"/>
          <a:stretch>
            <a:fillRect/>
          </a:stretch>
        </p:blipFill>
        <p:spPr>
          <a:xfrm>
            <a:off x="3420583" y="1906131"/>
            <a:ext cx="2367727" cy="1656000"/>
          </a:xfrm>
          <a:prstGeom prst="rect">
            <a:avLst/>
          </a:prstGeom>
          <a:ln>
            <a:solidFill>
              <a:schemeClr val="tx1"/>
            </a:solidFill>
          </a:ln>
        </p:spPr>
      </p:pic>
    </p:spTree>
    <p:extLst>
      <p:ext uri="{BB962C8B-B14F-4D97-AF65-F5344CB8AC3E}">
        <p14:creationId xmlns:p14="http://schemas.microsoft.com/office/powerpoint/2010/main" val="23348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Leader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7</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8064260" cy="1754326"/>
          </a:xfrm>
          <a:prstGeom prst="rect">
            <a:avLst/>
          </a:prstGeom>
          <a:noFill/>
        </p:spPr>
        <p:txBody>
          <a:bodyPr wrap="square" rtlCol="0">
            <a:spAutoFit/>
          </a:bodyPr>
          <a:lstStyle/>
          <a:p>
            <a:r>
              <a:rPr lang="fr-FR" dirty="0" err="1"/>
              <a:t>Wealthy</a:t>
            </a:r>
            <a:r>
              <a:rPr lang="fr-FR" dirty="0"/>
              <a:t>, dont have to work. </a:t>
            </a:r>
            <a:r>
              <a:rPr lang="fr-FR" dirty="0" err="1"/>
              <a:t>Almost</a:t>
            </a:r>
            <a:r>
              <a:rPr lang="fr-FR" dirty="0"/>
              <a:t> </a:t>
            </a:r>
            <a:r>
              <a:rPr lang="fr-FR" dirty="0" err="1"/>
              <a:t>considered</a:t>
            </a:r>
            <a:r>
              <a:rPr lang="fr-FR" dirty="0"/>
              <a:t> as gods, </a:t>
            </a:r>
            <a:r>
              <a:rPr lang="fr-FR" dirty="0" err="1"/>
              <a:t>feared</a:t>
            </a:r>
            <a:r>
              <a:rPr lang="fr-FR" dirty="0"/>
              <a:t> by other caste. Never have to see </a:t>
            </a:r>
            <a:r>
              <a:rPr lang="fr-FR" dirty="0" err="1"/>
              <a:t>worker</a:t>
            </a:r>
            <a:r>
              <a:rPr lang="fr-FR" dirty="0"/>
              <a:t>, they have most of the </a:t>
            </a:r>
            <a:r>
              <a:rPr lang="fr-FR" dirty="0" err="1"/>
              <a:t>developed</a:t>
            </a:r>
            <a:r>
              <a:rPr lang="fr-FR" dirty="0"/>
              <a:t> technologies.</a:t>
            </a:r>
          </a:p>
          <a:p>
            <a:r>
              <a:rPr lang="fr-FR" dirty="0" err="1"/>
              <a:t>Dedicated</a:t>
            </a:r>
            <a:r>
              <a:rPr lang="fr-FR" dirty="0"/>
              <a:t> to art and </a:t>
            </a:r>
            <a:r>
              <a:rPr lang="fr-FR" dirty="0" err="1"/>
              <a:t>luxury</a:t>
            </a:r>
            <a:r>
              <a:rPr lang="fr-FR" dirty="0"/>
              <a:t>.</a:t>
            </a:r>
          </a:p>
          <a:p>
            <a:r>
              <a:rPr lang="fr-FR" dirty="0" err="1"/>
              <a:t>Usually</a:t>
            </a:r>
            <a:r>
              <a:rPr lang="fr-FR" dirty="0"/>
              <a:t> go tu </a:t>
            </a:r>
            <a:r>
              <a:rPr lang="fr-FR" dirty="0" err="1"/>
              <a:t>luxury</a:t>
            </a:r>
            <a:r>
              <a:rPr lang="fr-FR" dirty="0"/>
              <a:t> restaurants, casino, </a:t>
            </a:r>
            <a:r>
              <a:rPr lang="fr-FR" dirty="0" err="1"/>
              <a:t>theater</a:t>
            </a:r>
            <a:r>
              <a:rPr lang="fr-FR" dirty="0"/>
              <a:t> and other </a:t>
            </a:r>
            <a:r>
              <a:rPr lang="fr-FR" dirty="0" err="1"/>
              <a:t>entertainement</a:t>
            </a:r>
            <a:r>
              <a:rPr lang="fr-FR" dirty="0"/>
              <a:t> places </a:t>
            </a:r>
            <a:r>
              <a:rPr lang="fr-FR" dirty="0" err="1"/>
              <a:t>including</a:t>
            </a:r>
            <a:r>
              <a:rPr lang="fr-FR" dirty="0"/>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t>Live in </a:t>
            </a:r>
            <a:r>
              <a:rPr lang="fr-FR" sz="1600" dirty="0" err="1"/>
              <a:t>upper</a:t>
            </a:r>
            <a:r>
              <a:rPr lang="fr-FR" sz="1600" dirty="0"/>
              <a:t> </a:t>
            </a:r>
            <a:r>
              <a:rPr lang="fr-FR" sz="1600" dirty="0" err="1"/>
              <a:t>cities</a:t>
            </a:r>
            <a:r>
              <a:rPr lang="fr-FR" sz="1600" dirty="0"/>
              <a:t>, using </a:t>
            </a:r>
            <a:r>
              <a:rPr lang="fr-FR" sz="1600" dirty="0" err="1"/>
              <a:t>almost</a:t>
            </a:r>
            <a:r>
              <a:rPr lang="fr-FR" sz="1600" dirty="0"/>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1"/>
          <a:stretch>
            <a:fillRect/>
          </a:stretch>
        </p:blipFill>
        <p:spPr>
          <a:xfrm>
            <a:off x="9825855" y="3249946"/>
            <a:ext cx="1814827" cy="1224000"/>
          </a:xfrm>
          <a:prstGeom prst="rect">
            <a:avLst/>
          </a:prstGeom>
          <a:ln>
            <a:solidFill>
              <a:schemeClr val="tx1"/>
            </a:solidFill>
          </a:ln>
        </p:spPr>
      </p:pic>
    </p:spTree>
    <p:extLst>
      <p:ext uri="{BB962C8B-B14F-4D97-AF65-F5344CB8AC3E}">
        <p14:creationId xmlns:p14="http://schemas.microsoft.com/office/powerpoint/2010/main" val="28429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Manager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8</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099" y="1227631"/>
            <a:ext cx="8298319" cy="1754326"/>
          </a:xfrm>
          <a:prstGeom prst="rect">
            <a:avLst/>
          </a:prstGeom>
          <a:noFill/>
        </p:spPr>
        <p:txBody>
          <a:bodyPr wrap="square" rtlCol="0">
            <a:spAutoFit/>
          </a:bodyPr>
          <a:lstStyle/>
          <a:p>
            <a:r>
              <a:rPr lang="fr-FR" dirty="0"/>
              <a:t>Sell </a:t>
            </a:r>
            <a:r>
              <a:rPr lang="fr-FR" dirty="0" err="1"/>
              <a:t>worker’s</a:t>
            </a:r>
            <a:r>
              <a:rPr lang="fr-FR" dirty="0"/>
              <a:t> resources to leaders</a:t>
            </a:r>
          </a:p>
          <a:p>
            <a:r>
              <a:rPr lang="fr-FR" dirty="0"/>
              <a:t>Can also be </a:t>
            </a:r>
            <a:r>
              <a:rPr lang="fr-FR" dirty="0" err="1"/>
              <a:t>military</a:t>
            </a:r>
            <a:r>
              <a:rPr lang="fr-FR" dirty="0"/>
              <a:t> to keep </a:t>
            </a:r>
            <a:r>
              <a:rPr lang="fr-FR" dirty="0" err="1"/>
              <a:t>worker</a:t>
            </a:r>
            <a:r>
              <a:rPr lang="fr-FR" dirty="0"/>
              <a:t> and </a:t>
            </a:r>
            <a:r>
              <a:rPr lang="fr-FR" dirty="0" err="1"/>
              <a:t>scientist</a:t>
            </a:r>
            <a:r>
              <a:rPr lang="fr-FR" dirty="0"/>
              <a:t> at their places, </a:t>
            </a:r>
            <a:r>
              <a:rPr lang="fr-FR" dirty="0" err="1"/>
              <a:t>usually</a:t>
            </a:r>
            <a:r>
              <a:rPr lang="fr-FR" dirty="0"/>
              <a:t> with powers and </a:t>
            </a:r>
            <a:r>
              <a:rPr lang="fr-FR" dirty="0" err="1"/>
              <a:t>weapons</a:t>
            </a:r>
            <a:r>
              <a:rPr lang="fr-FR" dirty="0"/>
              <a:t>.</a:t>
            </a:r>
          </a:p>
          <a:p>
            <a:r>
              <a:rPr lang="fr-FR" dirty="0"/>
              <a:t>Have a </a:t>
            </a:r>
            <a:r>
              <a:rPr lang="fr-FR" dirty="0" err="1"/>
              <a:t>pretty</a:t>
            </a:r>
            <a:r>
              <a:rPr lang="fr-FR" dirty="0"/>
              <a:t> good standard of living.</a:t>
            </a:r>
          </a:p>
          <a:p>
            <a:r>
              <a:rPr lang="fr-FR" dirty="0"/>
              <a:t>"</a:t>
            </a:r>
            <a:r>
              <a:rPr lang="fr-FR" dirty="0" err="1"/>
              <a:t>Dehumanised</a:t>
            </a:r>
            <a:r>
              <a:rPr lang="fr-FR" dirty="0"/>
              <a:t>", need to </a:t>
            </a:r>
            <a:r>
              <a:rPr lang="fr-FR" dirty="0" err="1"/>
              <a:t>please</a:t>
            </a:r>
            <a:r>
              <a:rPr lang="fr-FR" dirty="0"/>
              <a:t> leader to keep their places.</a:t>
            </a:r>
          </a:p>
          <a:p>
            <a:r>
              <a:rPr lang="fr-FR" dirty="0"/>
              <a:t>No real culture or </a:t>
            </a:r>
            <a:r>
              <a:rPr lang="fr-FR" dirty="0" err="1"/>
              <a:t>entertainement</a:t>
            </a:r>
            <a:r>
              <a:rPr lang="fr-FR" dirty="0"/>
              <a:t>, most of the time the </a:t>
            </a:r>
            <a:r>
              <a:rPr lang="fr-FR" dirty="0" err="1"/>
              <a:t>leader’s</a:t>
            </a:r>
            <a:r>
              <a:rPr lang="fr-FR" dirty="0"/>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t>Live </a:t>
            </a:r>
            <a:r>
              <a:rPr lang="fr-FR" sz="1600" dirty="0" err="1"/>
              <a:t>under</a:t>
            </a:r>
            <a:r>
              <a:rPr lang="fr-FR" sz="1600" dirty="0"/>
              <a:t> </a:t>
            </a:r>
            <a:r>
              <a:rPr lang="fr-FR" sz="1600" dirty="0" err="1"/>
              <a:t>cities</a:t>
            </a:r>
            <a:r>
              <a:rPr lang="fr-FR" sz="1600" dirty="0"/>
              <a:t> in </a:t>
            </a:r>
            <a:r>
              <a:rPr lang="fr-FR" sz="1600" dirty="0" err="1"/>
              <a:t>brutalist</a:t>
            </a:r>
            <a:r>
              <a:rPr lang="fr-FR" sz="1600" dirty="0"/>
              <a:t> style architecture. They can go to </a:t>
            </a:r>
            <a:r>
              <a:rPr lang="fr-FR" sz="1600" dirty="0" err="1"/>
              <a:t>cities</a:t>
            </a:r>
            <a:r>
              <a:rPr lang="fr-FR" sz="1600" dirty="0"/>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4"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9"/>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2"/>
          <a:stretch>
            <a:fillRect/>
          </a:stretch>
        </p:blipFill>
        <p:spPr>
          <a:xfrm>
            <a:off x="6090300" y="5109514"/>
            <a:ext cx="2176000" cy="1224000"/>
          </a:xfrm>
          <a:prstGeom prst="rect">
            <a:avLst/>
          </a:prstGeom>
          <a:ln>
            <a:solidFill>
              <a:schemeClr val="tx1"/>
            </a:solidFill>
          </a:ln>
        </p:spPr>
      </p:pic>
    </p:spTree>
    <p:extLst>
      <p:ext uri="{BB962C8B-B14F-4D97-AF65-F5344CB8AC3E}">
        <p14:creationId xmlns:p14="http://schemas.microsoft.com/office/powerpoint/2010/main" val="266562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Scientist</a:t>
            </a:r>
            <a:endParaRPr lang="fr-FR"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9</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8268620" cy="1754326"/>
          </a:xfrm>
          <a:prstGeom prst="rect">
            <a:avLst/>
          </a:prstGeom>
          <a:noFill/>
        </p:spPr>
        <p:txBody>
          <a:bodyPr wrap="square" rtlCol="0">
            <a:spAutoFit/>
          </a:bodyPr>
          <a:lstStyle/>
          <a:p>
            <a:r>
              <a:rPr lang="fr-FR" dirty="0"/>
              <a:t>Make </a:t>
            </a:r>
            <a:r>
              <a:rPr lang="fr-FR" dirty="0" err="1"/>
              <a:t>experience</a:t>
            </a:r>
            <a:r>
              <a:rPr lang="fr-FR" dirty="0"/>
              <a:t> and test </a:t>
            </a:r>
            <a:r>
              <a:rPr lang="fr-FR" dirty="0" err="1"/>
              <a:t>product</a:t>
            </a:r>
            <a:r>
              <a:rPr lang="fr-FR" dirty="0"/>
              <a:t> on </a:t>
            </a:r>
            <a:r>
              <a:rPr lang="fr-FR" dirty="0" err="1"/>
              <a:t>workers</a:t>
            </a:r>
            <a:endParaRPr lang="fr-FR" dirty="0"/>
          </a:p>
          <a:p>
            <a:r>
              <a:rPr lang="fr-FR" dirty="0"/>
              <a:t>Some really want to make their </a:t>
            </a:r>
            <a:r>
              <a:rPr lang="fr-FR" dirty="0" err="1"/>
              <a:t>experiences</a:t>
            </a:r>
            <a:r>
              <a:rPr lang="fr-FR" dirty="0"/>
              <a:t>, some </a:t>
            </a:r>
            <a:r>
              <a:rPr lang="fr-FR" dirty="0" err="1"/>
              <a:t>try</a:t>
            </a:r>
            <a:r>
              <a:rPr lang="fr-FR" dirty="0"/>
              <a:t> to change </a:t>
            </a:r>
            <a:r>
              <a:rPr lang="fr-FR" dirty="0" err="1"/>
              <a:t>things</a:t>
            </a:r>
            <a:r>
              <a:rPr lang="fr-FR" dirty="0"/>
              <a:t> but most of them </a:t>
            </a:r>
            <a:r>
              <a:rPr lang="fr-FR" dirty="0" err="1"/>
              <a:t>just</a:t>
            </a:r>
            <a:r>
              <a:rPr lang="fr-FR" dirty="0"/>
              <a:t> do their jobs.</a:t>
            </a:r>
          </a:p>
          <a:p>
            <a:r>
              <a:rPr lang="fr-FR" dirty="0"/>
              <a:t>Dont really have a lot but most of their </a:t>
            </a:r>
            <a:r>
              <a:rPr lang="fr-FR" dirty="0" err="1"/>
              <a:t>lifes</a:t>
            </a:r>
            <a:r>
              <a:rPr lang="fr-FR" dirty="0"/>
              <a:t> is focus on their </a:t>
            </a:r>
            <a:r>
              <a:rPr lang="fr-FR" dirty="0" err="1"/>
              <a:t>works</a:t>
            </a:r>
            <a:r>
              <a:rPr lang="fr-FR" dirty="0"/>
              <a:t>.</a:t>
            </a:r>
          </a:p>
          <a:p>
            <a:r>
              <a:rPr lang="fr-FR" dirty="0"/>
              <a:t>Have </a:t>
            </a:r>
            <a:r>
              <a:rPr lang="fr-FR" dirty="0" err="1"/>
              <a:t>just</a:t>
            </a:r>
            <a:r>
              <a:rPr lang="fr-FR" dirty="0"/>
              <a:t> </a:t>
            </a:r>
            <a:r>
              <a:rPr lang="fr-FR" dirty="0" err="1"/>
              <a:t>what</a:t>
            </a:r>
            <a:r>
              <a:rPr lang="fr-FR" dirty="0"/>
              <a:t> they need to live but not much more, </a:t>
            </a:r>
            <a:r>
              <a:rPr lang="fr-FR" dirty="0" err="1"/>
              <a:t>almost</a:t>
            </a:r>
            <a:r>
              <a:rPr lang="fr-FR" dirty="0"/>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t>Live at a </a:t>
            </a:r>
            <a:r>
              <a:rPr lang="fr-FR" sz="1600" dirty="0" err="1"/>
              <a:t>special</a:t>
            </a:r>
            <a:r>
              <a:rPr lang="fr-FR" sz="1600" dirty="0"/>
              <a:t> hidden floor, </a:t>
            </a:r>
            <a:r>
              <a:rPr lang="fr-FR" sz="1600" dirty="0" err="1"/>
              <a:t>kept</a:t>
            </a:r>
            <a:r>
              <a:rPr lang="fr-FR" sz="1600" dirty="0"/>
              <a:t> secret to </a:t>
            </a:r>
            <a:r>
              <a:rPr lang="fr-FR" sz="1600" dirty="0" err="1"/>
              <a:t>workers</a:t>
            </a:r>
            <a:endParaRPr lang="fr-FR" sz="1600" dirty="0"/>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6"/>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7"/>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9"/>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0"/>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1"/>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2490</TotalTime>
  <Words>2640</Words>
  <Application>Microsoft Office PowerPoint</Application>
  <PresentationFormat>Grand écran</PresentationFormat>
  <Paragraphs>266</Paragraphs>
  <Slides>19</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Aptos ExtraBold</vt:lpstr>
      <vt:lpstr>Arial</vt:lpstr>
      <vt:lpstr>Calibri</vt:lpstr>
      <vt:lpstr>Century Gothic</vt:lpstr>
      <vt:lpstr>Century Gothic (En-têtes)</vt:lpstr>
      <vt:lpstr>Palatino Linotype</vt:lpstr>
      <vt:lpstr>Palatino Linotype (Body)</vt:lpstr>
      <vt:lpstr>Office Theme</vt:lpstr>
      <vt:lpstr>The Calisto Infinite</vt:lpstr>
      <vt:lpstr>Synopsis</vt:lpstr>
      <vt:lpstr>Lore – solar system</vt:lpstr>
      <vt:lpstr>Venus City: Columburgh</vt:lpstr>
      <vt:lpstr>Venusian system - Caste</vt:lpstr>
      <vt:lpstr>Caste - Floors</vt:lpstr>
      <vt:lpstr>Caste - Leader</vt:lpstr>
      <vt:lpstr>Caste - Manager</vt:lpstr>
      <vt:lpstr>Caste - Scientist</vt:lpstr>
      <vt:lpstr>Caste - Worker</vt:lpstr>
      <vt:lpstr>Characters – Main character</vt:lpstr>
      <vt:lpstr>Characters – Characters to rescue</vt:lpstr>
      <vt:lpstr>Characters – Alien scientist</vt:lpstr>
      <vt:lpstr>Characters – Alien Worker</vt:lpstr>
      <vt:lpstr>Minions</vt:lpstr>
      <vt:lpstr>Story Steps</vt:lpstr>
      <vt:lpstr>Complete Story</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rémy melinon</cp:lastModifiedBy>
  <cp:revision>279</cp:revision>
  <dcterms:created xsi:type="dcterms:W3CDTF">2023-10-17T08:13:26Z</dcterms:created>
  <dcterms:modified xsi:type="dcterms:W3CDTF">2023-11-06T19:45:14Z</dcterms:modified>
</cp:coreProperties>
</file>